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63"/>
  </p:notesMasterIdLst>
  <p:handoutMasterIdLst>
    <p:handoutMasterId r:id="rId64"/>
  </p:handoutMasterIdLst>
  <p:sldIdLst>
    <p:sldId id="2850" r:id="rId2"/>
    <p:sldId id="2851" r:id="rId3"/>
    <p:sldId id="2849" r:id="rId4"/>
    <p:sldId id="2852" r:id="rId5"/>
    <p:sldId id="2853" r:id="rId6"/>
    <p:sldId id="2854" r:id="rId7"/>
    <p:sldId id="2856" r:id="rId8"/>
    <p:sldId id="2857" r:id="rId9"/>
    <p:sldId id="2858" r:id="rId10"/>
    <p:sldId id="2859" r:id="rId11"/>
    <p:sldId id="2860" r:id="rId12"/>
    <p:sldId id="2861" r:id="rId13"/>
    <p:sldId id="2862" r:id="rId14"/>
    <p:sldId id="2863" r:id="rId15"/>
    <p:sldId id="2864" r:id="rId16"/>
    <p:sldId id="2865" r:id="rId17"/>
    <p:sldId id="2890" r:id="rId18"/>
    <p:sldId id="2866" r:id="rId19"/>
    <p:sldId id="2867" r:id="rId20"/>
    <p:sldId id="2868" r:id="rId21"/>
    <p:sldId id="2891" r:id="rId22"/>
    <p:sldId id="2892" r:id="rId23"/>
    <p:sldId id="2893" r:id="rId24"/>
    <p:sldId id="2870" r:id="rId25"/>
    <p:sldId id="2871" r:id="rId26"/>
    <p:sldId id="2894" r:id="rId27"/>
    <p:sldId id="2895" r:id="rId28"/>
    <p:sldId id="2873" r:id="rId29"/>
    <p:sldId id="2896" r:id="rId30"/>
    <p:sldId id="2875" r:id="rId31"/>
    <p:sldId id="2897" r:id="rId32"/>
    <p:sldId id="2898" r:id="rId33"/>
    <p:sldId id="2877" r:id="rId34"/>
    <p:sldId id="2878" r:id="rId35"/>
    <p:sldId id="2879" r:id="rId36"/>
    <p:sldId id="2880" r:id="rId37"/>
    <p:sldId id="2881" r:id="rId38"/>
    <p:sldId id="2899" r:id="rId39"/>
    <p:sldId id="2900" r:id="rId40"/>
    <p:sldId id="2901" r:id="rId41"/>
    <p:sldId id="2902" r:id="rId42"/>
    <p:sldId id="2903" r:id="rId43"/>
    <p:sldId id="2883" r:id="rId44"/>
    <p:sldId id="2906" r:id="rId45"/>
    <p:sldId id="2905" r:id="rId46"/>
    <p:sldId id="2907" r:id="rId47"/>
    <p:sldId id="2909" r:id="rId48"/>
    <p:sldId id="2910" r:id="rId49"/>
    <p:sldId id="2911" r:id="rId50"/>
    <p:sldId id="2912" r:id="rId51"/>
    <p:sldId id="2913" r:id="rId52"/>
    <p:sldId id="2914" r:id="rId53"/>
    <p:sldId id="2915" r:id="rId54"/>
    <p:sldId id="2916" r:id="rId55"/>
    <p:sldId id="2917" r:id="rId56"/>
    <p:sldId id="2918" r:id="rId57"/>
    <p:sldId id="2919" r:id="rId58"/>
    <p:sldId id="2920" r:id="rId59"/>
    <p:sldId id="2921" r:id="rId60"/>
    <p:sldId id="2922" r:id="rId61"/>
    <p:sldId id="2923" r:id="rId62"/>
  </p:sldIdLst>
  <p:sldSz cx="11522075" cy="6480175"/>
  <p:notesSz cx="6797675" cy="9874250"/>
  <p:custDataLst>
    <p:tags r:id="rId65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05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11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16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21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272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327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383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438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orient="horz" pos="3720" userDrawn="1">
          <p15:clr>
            <a:srgbClr val="A4A3A4"/>
          </p15:clr>
        </p15:guide>
        <p15:guide id="3" orient="horz" pos="690" userDrawn="1">
          <p15:clr>
            <a:srgbClr val="A4A3A4"/>
          </p15:clr>
        </p15:guide>
        <p15:guide id="4" pos="485">
          <p15:clr>
            <a:srgbClr val="A4A3A4"/>
          </p15:clr>
        </p15:guide>
        <p15:guide id="5" pos="7058">
          <p15:clr>
            <a:srgbClr val="A4A3A4"/>
          </p15:clr>
        </p15:guide>
        <p15:guide id="7" pos="282" userDrawn="1">
          <p15:clr>
            <a:srgbClr val="A4A3A4"/>
          </p15:clr>
        </p15:guide>
        <p15:guide id="8" pos="6940" userDrawn="1">
          <p15:clr>
            <a:srgbClr val="A4A3A4"/>
          </p15:clr>
        </p15:guide>
        <p15:guide id="9" pos="635" userDrawn="1">
          <p15:clr>
            <a:srgbClr val="A4A3A4"/>
          </p15:clr>
        </p15:guide>
        <p15:guide id="10" pos="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AB5"/>
    <a:srgbClr val="80ABE0"/>
    <a:srgbClr val="F2CA58"/>
    <a:srgbClr val="F4D170"/>
    <a:srgbClr val="5D829E"/>
    <a:srgbClr val="EFF3F6"/>
    <a:srgbClr val="EFF3FF"/>
    <a:srgbClr val="EFFFFF"/>
    <a:srgbClr val="0B5EAA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A590A-C6FC-4C74-9FB6-F04506E829D4}" v="262" dt="2024-02-09T13:20:17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2" autoAdjust="0"/>
    <p:restoredTop sz="90802" autoAdjust="0"/>
  </p:normalViewPr>
  <p:slideViewPr>
    <p:cSldViewPr>
      <p:cViewPr varScale="1">
        <p:scale>
          <a:sx n="109" d="100"/>
          <a:sy n="109" d="100"/>
        </p:scale>
        <p:origin x="1128" y="108"/>
      </p:cViewPr>
      <p:guideLst>
        <p:guide orient="horz" pos="414"/>
        <p:guide orient="horz" pos="3720"/>
        <p:guide orient="horz" pos="690"/>
        <p:guide pos="485"/>
        <p:guide pos="7058"/>
        <p:guide pos="282"/>
        <p:guide pos="6940"/>
        <p:guide pos="635"/>
        <p:guide pos="749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-5160" y="-102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9" Type="http://schemas.openxmlformats.org/officeDocument/2006/relationships/slide" Target="slides/slide40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50" Type="http://schemas.openxmlformats.org/officeDocument/2006/relationships/slide" Target="slides/slide51.xml"/><Relationship Id="rId55" Type="http://schemas.openxmlformats.org/officeDocument/2006/relationships/slide" Target="slides/slide56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0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5" Type="http://schemas.openxmlformats.org/officeDocument/2006/relationships/slide" Target="slides/slide6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54" Type="http://schemas.openxmlformats.org/officeDocument/2006/relationships/slide" Target="slides/slide55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44" Type="http://schemas.openxmlformats.org/officeDocument/2006/relationships/slide" Target="slides/slide45.xml"/><Relationship Id="rId52" Type="http://schemas.openxmlformats.org/officeDocument/2006/relationships/slide" Target="slides/slide53.xml"/><Relationship Id="rId60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6FF4D35C-A5FB-48C7-8B8B-150FDEF29C3F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24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39775"/>
            <a:ext cx="658495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562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05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11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164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218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272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7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83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38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293D-9A08-D190-0932-F40F8DD36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3C911-1AC0-96E2-0331-94F6AD4E4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235394-BD96-FDEA-E5D6-8C94FCAFE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2DA1AD-2B1B-0411-17E4-B45E7203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8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2422-970A-8C83-322C-5E9E787E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0AEE4A-D3F1-D30B-F6C2-E642C1B1A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D1D74F-4AD8-9843-CC29-1A057E1A5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995FC-DE32-4D08-1593-2D957363E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557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B078-6647-816E-65FB-FF84C8F6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E441F8-A514-AF12-E821-48F6F2AC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E9A8AF-3B01-81D0-27D0-B3BE931B9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068565-3B60-B0AD-D1CF-58F95C095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917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7668D-7EC3-08B5-B70C-791F324B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12D14-04DF-0953-D1F8-B961A5248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C4AA3-2D8A-84F9-8D99-0AAA73B8C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02E02-3F7E-3376-FA5D-61BA652F4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754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7B604-F859-A821-ACD2-9816168D6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D76906-BB45-471B-A3C1-CCDF2BD0F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43FDD-9A1D-BD5F-CEBD-497A0284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594A5-2D1E-2223-EEB3-AE65FDF23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102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F796-68B7-E833-F537-34EA9920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5C85E8-8402-C766-36E2-E7F279ED0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376431-E0D6-3091-867C-8995B780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5C20F-19E3-77DD-5F87-2631A2511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45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CF83-CFFC-81C7-1031-C81931D8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AAD79-ADF6-C7F7-648B-062E8A6C6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22DFF6-C8F4-BFC6-8ECD-5D22CC71C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F60AA-E401-190A-2481-09033B86F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39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8E94-A9EE-4006-DDD9-24730AE6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D4C1B-9920-10A9-B735-D16649E58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766F49-456E-C36F-A24E-92BC49FD0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A106D-F94C-13BF-F2EB-FD99519C4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30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FB917-7311-2682-5070-57122C4E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5BEDAF-4E89-860A-F03A-7511B110F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D8D813-9870-5EF7-7DED-8DC565501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96589-D02C-4077-BE98-9DA99FC2A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08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BA3C-37A7-F694-D8D9-748D4097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A8E411-AF52-A329-E4BC-9A62848FC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61C38-4954-8355-F31A-F5E5806E4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52950-F8AB-280F-6E59-39D8F8615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324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E12E-DB87-A3D1-9B21-EB4D8F99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083C9E-007C-38F3-4646-B7FAB0019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2FB045-0766-0CCE-54F5-9ABC1DAF5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41610-060A-2F98-C47B-2F9D5448F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649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1AAF-7FAF-1D46-7AF7-D1391657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F2DD7A-39A2-2D70-FDF4-5963214CB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3BBAE0-73F5-59A0-E6D3-91098CF6A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267B0-5F34-6934-9367-D9998592D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3861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72749-8B8A-6A85-8375-CF91A86DE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95E4C5-D611-91CD-AD01-7744343F1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54821D-F4FB-F38E-93C3-B1FA2DA05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0DB8F-C9AA-AD73-EBB3-FD3E69B0D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06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3EF7-B8B5-4A69-4E49-A2779860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D54C3F-E7B3-5AE4-7BB4-8CCE4F90D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18C2FB-5973-11B3-166E-E4CF8ED5B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1CA02-ABE1-7C0A-B987-833BD245A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554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0491-A880-FDB0-E41F-2AD7C736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3485B-1D66-EF0C-D083-3F1FCA3CF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262565-DB91-D4A7-E854-EDE19464A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71C001-948F-F3DC-6E67-B0183CC57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446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AC938-12C2-2D42-BC81-BF4F11EA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7FD65-9576-C138-4B11-A85A0D478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3BD7CA-0316-1E9A-8C74-4E7EA824C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0713F-18B1-4CE5-857E-13270708F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348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DD1D-D444-10BD-BBC0-2D3B27B80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1B8C5-D895-AC8E-B004-4A6F6B225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7B38F8-DFDD-2B63-FC11-7C21F8AF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53A2F6-DD9C-4200-A693-B59527C32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2008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32F8-737E-E715-E8C6-5B1AF502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3DE23A-2FD4-0D0F-A268-B5EF98698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5EA35-BB87-207A-6CB9-5A2AD9091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8B3D6-29A5-FF46-01BE-B0D38853A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7907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366BB-CE1F-1577-C92B-6CEADEEA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C739D9-B557-A440-3E37-9F380BC50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5C02C8-62DF-7CD1-8EF2-3437C16A9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CB1CE-7D0D-E2B0-237A-F46BDE405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7377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B1E3-8425-5F44-3F5B-4A4BDC22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42DABE-9779-DE7A-0896-F7D05DAEC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2FADDE-F398-1185-E623-EB37AAB3C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E5804-F4D6-1A75-B072-F9DE7876F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5554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20068-6FB8-FB20-5488-DC5A6DFF9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55DE35-5DF7-9EC1-41C9-E7479968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8D49E4-FA95-0EAD-3CAD-C39890314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8F99D1-2083-57AD-BA7B-3246DCB06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1277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BAF1-231A-765B-C473-037BC32F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D27405-871B-6870-A5D5-479FF0F87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2AF2A-98BA-A489-A3BC-47C9C94B4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1469D-CF0B-BD4B-DA0B-663A86159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538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51C6-70B3-AC48-52F5-71DCEB83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EAB07C-9D3E-39F0-4A72-32D22A0B0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43BF06-0851-0F0D-6C6C-35240E647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71AAB-A426-4037-205E-FFAF4CE59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1378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D753-9FA5-EE53-AD04-7E0E8096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017AD9-2B93-F9CE-9691-09FBECFA4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C3C7E7-B006-05CD-28CB-8A037B45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5045-D68A-E76B-1A4E-7DE642D73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94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E3BD-093F-7FA9-CDB4-E96D5183A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4444AA-320D-7AEF-2FA6-7C40D3EC6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CB97A9-8740-0DFC-F1A7-F72A86A80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48147-4545-664D-6E43-D7F47E5C4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0414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AEAE9-2D3C-A4C6-78AE-FFDEB9DF5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80DD28-C548-4105-31B2-7BE2B9D79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3994BD-CC1A-6020-3231-DD3DBFB0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0367F-6F50-62F0-E234-7ADA5DB16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8695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4F26B-F345-7193-0D4F-95C64EFB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7BFF5-8321-B06F-157E-228213045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20C0E0-C554-A756-80C4-81C6BED2F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8EA72-7FD1-102C-E62B-D6C0E740E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7381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9B6C-FFFF-CCF7-07C2-4F2DE5D12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98CCB-3C04-EB33-13F2-9CBF05A58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975C60-BCD3-2FA1-E85D-0E299CBE6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B1F4C-E33F-ABB4-4C86-3880DA77D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437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8AD0F-DF5C-3614-D44F-C3AC3B06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BE41DA-0BC5-BA5B-694E-1CF2F299A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D9D6FA-D0BA-D727-79C8-B33256F8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BB559-F671-C2C6-54AC-CB9CC124B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1483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D8ACA-2A5B-921C-3E04-06C4660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094759-307C-2903-3D0A-CB36EAA57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6E19D0-00E2-E3F3-A38B-9A3C5BA3B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111C8-EBB0-3808-CEE0-B6C29247B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0628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C4C43-59DF-6352-8056-6768FC5F8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F9363-346B-D2CD-9E2E-8554C6972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E13666-A5CC-2F20-011A-0024D9550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44CD9-FEE1-117F-6873-B3DC006E9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8875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E49E-D61F-37FF-E6FE-1A6C3720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698EB0-CA60-B09D-AC45-118735C5F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24BA6-F5EE-564E-EBC4-5D3323CA0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D5BAF-E3F7-21F2-60FC-D65CB61CC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493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E18D-AA69-E59D-48AE-22799BE0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E7586D-89F4-2C11-7A2A-578CA7E6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1BC9E5-B077-813D-DB0B-3B1F5B1E1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F251D-E8C4-468C-FBBE-6AC9CC59D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BF328-87A0-DE60-D978-A837DCEC3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271B73-06AC-8D46-0864-0E5EAC9A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3A1CE-3880-E2C2-126F-341475E7E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F6D18-851E-4DEE-137C-0F3D04001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0223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3999B-0F0C-8B12-C152-C5270CFA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9E644B-2CF1-545B-2E07-B4ED86AC2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7B07BD-F704-0A36-0A7E-7832890A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991C1-82B4-373F-5051-D3D363793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4645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FB7B-9F14-70F3-7EB4-6B1C9385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194069-7AE0-2218-4219-1530714C1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7CBA33-D22F-574A-7AD1-6C1212760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F664B-5A35-F936-0205-FC99A412F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8100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4ECAA-C157-872F-FCF1-B2A76B7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98119C-FD23-1154-ACA2-315648CD1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FF2D9F-70DC-A8AA-7D04-5FC431FE1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076B3-37BA-29A1-11AA-466A33F7F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9596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C5DB-2BF8-DF80-BFB0-01D26084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9F246B-2BDF-D915-FC63-1C218B9F3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098161-5E51-C7E6-0642-7D60A54BA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3F689-C4D4-05EB-BC85-99D5C2982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069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B49EC-AF2C-4D00-0BA3-273DDC804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2C4237-0BD3-4F31-7915-2585893B8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CDC7B5-916F-E38B-F0BA-6F66CDF68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93555-6980-D251-45DD-489F48386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261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49972-57CD-5E1E-BE46-A0043F01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8BE12F-37FC-12C9-FAED-F464CF4BF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1AC4C-BD11-C611-8386-C13492D04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922CE-1130-E4AC-27C6-14916CFFB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1360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7256-123D-18FE-6A74-9C7F9EE2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F38F50-56D2-2421-23E0-A98FA9AA2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5E44A-C2B3-3524-4F9F-FB9762DF7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4A8B7-C1A6-793B-E6B3-06658FF31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61111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95CE4-E5FD-50EB-673F-2FE37DF5A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385328-27D4-7E50-7766-280A88BF7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28DC7-6D90-3C5E-F852-EA546F5D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FE5A2-0FCA-D2C6-5EC7-7FA7DE4A9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273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56ED-B0C6-A8AB-EA65-DB7B8695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85BBB4-FA12-45C5-3E66-EA259B7CD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73E822-F960-0022-57B0-986B2459F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4271D0-59BD-E0D7-C771-5C7032955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20994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EBEEB-E56D-0FE2-917D-77E3CCDC0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5C6AF9-1CA2-765E-46F3-BC22A9822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9DF8EC-9D45-8023-E293-AC5C3F1BD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95996-1A70-5B44-D9C4-7DBE72A67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279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EC4B-AAB8-FFF5-B512-0C8CECF5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FAFFA8-EB62-E916-85CF-8EE03DCC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123EFE-05FC-7B21-35D1-559708A06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9CE96-F02D-C6BF-288F-11A94658B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9900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7589-D550-6BD0-3128-F2B063AC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F70E7-4386-C79F-D1A2-B312487D4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C453BD-51F1-39E8-0656-920E1B46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22F5C-9245-D0FC-709A-E169C88BD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0423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C9E21-E256-D0ED-0930-EC3635DB9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3AE8E3-D760-0F2B-A160-434DF5A31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8A4793-E1C1-B01C-35FB-FFD9C138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B0791-E759-DD84-B26F-4D2A601E9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310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6089-BD36-F0FC-1F7A-C76DEBC62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F4B2AF-2B29-3685-15C7-95657C5B9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3B8D6-BC8B-2956-8B39-23A8B3BC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8D19D-0935-7C21-9AED-1FB6B0BC2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2215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3CC7-F0F6-46EB-56DB-2654917A8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2DCAB2-02B5-462D-0B8B-AAED5BC5E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FE6D60-DB3A-EF7B-7F84-ADDD5CE8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8088FE-C7FF-56F1-56D6-5DF6E07C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781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270B-5C9C-A504-B880-8B6D510B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AD916-0A17-3DF9-2D8D-52E2D0818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3F7F7D-0DC0-230A-EEE1-1ABFA65AB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82081-08FD-3694-BB47-42D366296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10787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8B28-6C06-8BCA-05D3-E72165C7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8012FB-B085-A00F-F0AC-95B697366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BE8890-80C1-751D-0C7A-EE5748A8E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F77AA-1BF7-5E05-3A61-EFAC55FB9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7185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9E2E-B200-4E1E-22E7-5DBAE217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BE421E-8597-9E93-0C1B-10ACD86C6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F173EE-DB07-909B-784F-CC2196CC5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4658E-76D0-F84F-05B9-FCE517BBF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8104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6B15-5DF8-54E4-3A78-D46D8152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5E1C8-EAAF-225B-2ED8-9E6A9FA3A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1E0CD1-12ED-AB17-7623-D05F410E8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AB876-B131-7653-A22B-BDCC82F1B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55129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1854-2944-225C-AA12-E51FA15A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21907C-4AD4-6969-A1C7-55B6BDE85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5D402C-64E9-063B-3D2B-8EA1B5949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0A629-FDC5-FA7B-E7B6-2536C47B7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32320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AECA0-D9D6-E685-6A1C-9394E297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C60880-6BBD-C2CF-9D28-7EBCF98CC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768D15-9861-FD4F-6CE2-DD76F792C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0DD55-7A24-9BFE-45AC-EB118731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013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EC6A3-DDE5-E28B-835E-E952B9D10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F24BEA-4B57-1504-1F10-5BB6F3B8D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594E34-67D4-A2BB-51AD-02AABE9C5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6DCDC-265E-F1ED-BFA6-725DE8433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64549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DA5BD-323E-2E50-BAE0-F2810844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9B91C4-9746-AF01-9B7C-987B9B65A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1BE3A4-0A58-5665-C8B5-4EE020E87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4E8F1-420D-E168-29D6-409042AE7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483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A92B-AD74-97BD-EFAF-410C4DE6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9C3647-36B4-B5C7-5A09-9681C76BB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9E2420-2439-8D81-2FB4-BEA3BCF6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186705-3164-2CA3-B40E-718F24ED34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188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6E8EB-1160-5D42-5E7A-1C8C090C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4527AD-8B07-6DE2-7B38-2CB61A709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C7696-2E0B-0568-5AE0-E8AD0D068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68A470-6DD1-C8DD-B49D-FA02034F0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393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DCBD-A82D-7A4F-DAE0-1146FCE0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38C867-1D06-224B-3C77-1D795FB6E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336421-41CA-0165-7E7B-62B995E05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046F5-2E70-D674-85D9-79E49DB4C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785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 [본문] (장) - 절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7457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/>
            </a:lvl1pPr>
            <a:lvl2pPr>
              <a:lnSpc>
                <a:spcPct val="100000"/>
              </a:lnSpc>
              <a:buClr>
                <a:srgbClr val="506EA5"/>
              </a:buClr>
              <a:defRPr/>
            </a:lvl2pPr>
            <a:lvl3pPr>
              <a:lnSpc>
                <a:spcPct val="100000"/>
              </a:lnSpc>
              <a:buClr>
                <a:srgbClr val="506EA5"/>
              </a:buClr>
              <a:defRPr/>
            </a:lvl3pPr>
            <a:lvl4pPr>
              <a:lnSpc>
                <a:spcPct val="100000"/>
              </a:lnSpc>
              <a:buClr>
                <a:srgbClr val="506EA5"/>
              </a:buClr>
              <a:defRPr/>
            </a:lvl4pPr>
            <a:lvl5pPr>
              <a:lnSpc>
                <a:spcPct val="100000"/>
              </a:lnSpc>
              <a:buClr>
                <a:srgbClr val="506EA5"/>
              </a:buClr>
              <a:defRPr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 hasCustomPrompt="1"/>
          </p:nvPr>
        </p:nvSpPr>
        <p:spPr>
          <a:xfrm>
            <a:off x="338400" y="560216"/>
            <a:ext cx="10568527" cy="442429"/>
          </a:xfrm>
          <a:prstGeom prst="rect">
            <a:avLst/>
          </a:prstGeo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>
              <a:lnSpc>
                <a:spcPct val="100000"/>
              </a:lnSpc>
              <a:buFontTx/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 [본문] 장 - (절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0"/>
          <p:cNvSpPr>
            <a:spLocks noGrp="1"/>
          </p:cNvSpPr>
          <p:nvPr>
            <p:ph sz="quarter" idx="10" hasCustomPrompt="1"/>
          </p:nvPr>
        </p:nvSpPr>
        <p:spPr>
          <a:xfrm>
            <a:off x="181421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847942"/>
          </a:xfr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38400" y="561146"/>
            <a:ext cx="10568526" cy="442429"/>
          </a:xfr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 marL="0" marR="0" indent="0" defTabSz="91380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2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. [본문] (장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266400" y="578149"/>
            <a:ext cx="10704880" cy="1745730"/>
          </a:xfrm>
          <a:prstGeom prst="rect">
            <a:avLst/>
          </a:prstGeom>
        </p:spPr>
        <p:txBody>
          <a:bodyPr/>
          <a:lstStyle>
            <a:lvl1pPr>
              <a:buClr>
                <a:srgbClr val="506EA5"/>
              </a:buClr>
              <a:defRPr/>
            </a:lvl1pPr>
            <a:lvl2pPr>
              <a:buClr>
                <a:srgbClr val="506EA5"/>
              </a:buClr>
              <a:defRPr sz="1600"/>
            </a:lvl2pPr>
            <a:lvl3pPr>
              <a:buClr>
                <a:srgbClr val="506EA5"/>
              </a:buClr>
              <a:defRPr sz="1400"/>
            </a:lvl3pPr>
            <a:lvl4pPr>
              <a:buClr>
                <a:srgbClr val="506EA5"/>
              </a:buClr>
              <a:defRPr sz="1200"/>
            </a:lvl4pPr>
            <a:lvl5pPr>
              <a:buClr>
                <a:srgbClr val="506EA5"/>
              </a:buClr>
              <a:defRPr sz="1000"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1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. [빈화면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11522075" cy="6480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20902" y="96032"/>
            <a:ext cx="11272924" cy="62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89A9A-E38C-4CEE-A0DA-86EB830AA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60" y="2351899"/>
            <a:ext cx="8641556" cy="96469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C48FE3-66D1-48B2-8166-490BF852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7FEAC6-AB39-463E-93D5-E1E088C11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69" y="5372038"/>
            <a:ext cx="2629537" cy="621268"/>
          </a:xfrm>
          <a:prstGeom prst="rect">
            <a:avLst/>
          </a:prstGeom>
        </p:spPr>
      </p:pic>
      <p:sp>
        <p:nvSpPr>
          <p:cNvPr id="9" name="1/2 액자 8">
            <a:extLst>
              <a:ext uri="{FF2B5EF4-FFF2-40B4-BE49-F238E27FC236}">
                <a16:creationId xmlns:a16="http://schemas.microsoft.com/office/drawing/2014/main" id="{EC4D9EEF-6729-4ABB-BD7F-83498D0DE502}"/>
              </a:ext>
            </a:extLst>
          </p:cNvPr>
          <p:cNvSpPr/>
          <p:nvPr userDrawn="1"/>
        </p:nvSpPr>
        <p:spPr>
          <a:xfrm>
            <a:off x="0" y="1"/>
            <a:ext cx="792143" cy="856168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E4F06146-FA1B-461E-8999-EC0C0EAEB226}"/>
              </a:ext>
            </a:extLst>
          </p:cNvPr>
          <p:cNvSpPr/>
          <p:nvPr userDrawn="1"/>
        </p:nvSpPr>
        <p:spPr>
          <a:xfrm rot="5400000">
            <a:off x="10697915" y="-32139"/>
            <a:ext cx="792021" cy="85629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0"/>
          <p:cNvSpPr>
            <a:spLocks noGrp="1"/>
          </p:cNvSpPr>
          <p:nvPr>
            <p:ph type="title"/>
          </p:nvPr>
        </p:nvSpPr>
        <p:spPr>
          <a:xfrm>
            <a:off x="181418" y="85023"/>
            <a:ext cx="11025039" cy="430827"/>
          </a:xfrm>
          <a:prstGeom prst="rect">
            <a:avLst/>
          </a:prstGeom>
          <a:noFill/>
        </p:spPr>
        <p:txBody>
          <a:bodyPr vert="horz" wrap="square" lIns="91380" tIns="45690" rIns="91380" bIns="45690" rtlCol="0" anchor="t" anchorCtr="0">
            <a:spAutoFit/>
          </a:bodyPr>
          <a:lstStyle/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700"/>
              </a:spcBef>
              <a:def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6004" y="1511691"/>
            <a:ext cx="10370068" cy="427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5037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3" r:id="rId4"/>
    <p:sldLayoutId id="2147483874" r:id="rId5"/>
  </p:sldLayoutIdLst>
  <p:hf hdr="0" ftr="0" dt="0"/>
  <p:txStyles>
    <p:titleStyle>
      <a:lvl1pPr algn="l" defTabSz="913755" rtl="0" eaLnBrk="1" latinLnBrk="0" hangingPunct="1">
        <a:lnSpc>
          <a:spcPct val="100000"/>
        </a:lnSpc>
        <a:spcBef>
          <a:spcPct val="0"/>
        </a:spcBef>
        <a:buNone/>
        <a:defRPr kumimoji="1" lang="ko-KR" altLang="en-US" sz="2000" b="1" i="0" u="none" strike="noStrike" kern="1200" cap="none" spc="0" normalizeH="0" baseline="0" noProof="0" dirty="0">
          <a:ln>
            <a:noFill/>
          </a:ln>
          <a:solidFill>
            <a:srgbClr val="36918B"/>
          </a:solidFill>
          <a:effectLst/>
          <a:uLnTx/>
          <a:uFillTx/>
          <a:latin typeface="맑은 고딕" pitchFamily="50" charset="-127"/>
          <a:ea typeface="맑은 고딕" pitchFamily="50" charset="-127"/>
          <a:cs typeface="+mn-cs"/>
        </a:defRPr>
      </a:lvl1pPr>
    </p:titleStyle>
    <p:bodyStyle>
      <a:lvl1pPr marL="324000" indent="-324000" algn="l" defTabSz="913755" rtl="0" eaLnBrk="1" latinLnBrk="0" hangingPunct="1">
        <a:lnSpc>
          <a:spcPct val="100000"/>
        </a:lnSpc>
        <a:spcBef>
          <a:spcPts val="1400"/>
        </a:spcBef>
        <a:buClr>
          <a:srgbClr val="5ABEC3"/>
        </a:buClr>
        <a:buFont typeface="돋움" pitchFamily="50" charset="-127"/>
        <a:buChar char="▐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334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Wingdings 3" pitchFamily="18" charset="2"/>
        <a:buChar char="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704850" indent="-161925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•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900000" indent="-1980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돋움" pitchFamily="50" charset="-127"/>
        <a:buChar char="-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049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»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2835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2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0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80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6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5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9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8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3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ss-sim.spacex.com/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://www.epnc.co.kr/news/articleView.html?idxno=99196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bc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EB28-4DA9-3BDF-498A-B21A1EAE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0E0F4-9A45-1486-68C9-824785EBF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517" y="1907939"/>
            <a:ext cx="7488832" cy="266429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b="1" dirty="0">
                <a:solidFill>
                  <a:srgbClr val="399AB5"/>
                </a:solidFill>
              </a:rPr>
              <a:t>07 </a:t>
            </a:r>
            <a:r>
              <a:rPr lang="ko-KR" altLang="en-US" sz="4800" b="1" dirty="0">
                <a:solidFill>
                  <a:srgbClr val="399AB5"/>
                </a:solidFill>
              </a:rPr>
              <a:t>장 들어 가지 전에</a:t>
            </a:r>
            <a:br>
              <a:rPr lang="en-US" altLang="ko-KR" sz="4800" b="1" dirty="0">
                <a:solidFill>
                  <a:srgbClr val="399AB5"/>
                </a:solidFill>
              </a:rPr>
            </a:br>
            <a:br>
              <a:rPr lang="en-US" altLang="ko-KR" sz="4800" b="1" dirty="0">
                <a:solidFill>
                  <a:srgbClr val="399AB5"/>
                </a:solidFill>
              </a:rPr>
            </a:br>
            <a:r>
              <a:rPr lang="en-US" altLang="ko-KR" sz="4800" b="1" dirty="0">
                <a:solidFill>
                  <a:srgbClr val="399AB5"/>
                </a:solidFill>
              </a:rPr>
              <a:t>Do it! HTML+CSS+</a:t>
            </a:r>
            <a:r>
              <a:rPr lang="ko-KR" altLang="en-US" sz="4800" b="1" dirty="0">
                <a:solidFill>
                  <a:srgbClr val="399AB5"/>
                </a:solidFill>
              </a:rPr>
              <a:t>자바스크립트 웹 표준의 정석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FDA9B7-3072-4E2D-C7F1-7D0F23E5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038" y="1446892"/>
            <a:ext cx="2286592" cy="31253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8822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D7933-903A-165A-92C1-5D213B97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08422C-8932-F8C5-ABBD-2CABB20B25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CEA633-166B-A776-99D8-31F8E058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3AD29D5-FB19-1017-C8BE-3361DF4A3C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425154" cy="1745730"/>
          </a:xfrm>
        </p:spPr>
        <p:txBody>
          <a:bodyPr/>
          <a:lstStyle/>
          <a:p>
            <a:r>
              <a:rPr lang="ko-KR" altLang="en-US" dirty="0"/>
              <a:t>브라우저에게 정보를 주는 </a:t>
            </a:r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문서 관련 정보 입력</a:t>
            </a:r>
            <a:r>
              <a:rPr lang="en-US" altLang="ko-KR" dirty="0"/>
              <a:t>, </a:t>
            </a:r>
            <a:r>
              <a:rPr lang="ko-KR" altLang="en-US" dirty="0"/>
              <a:t>웹 브라우저 화면에 나타나지 않음</a:t>
            </a:r>
            <a:endParaRPr lang="en-US" altLang="ko-KR" dirty="0"/>
          </a:p>
          <a:p>
            <a:pPr lvl="1"/>
            <a:r>
              <a:rPr lang="ko-KR" altLang="en-US" dirty="0"/>
              <a:t>문서에서 사용할 외부 파일 링크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167D4-3C70-222F-DC5E-4C50D623E7EB}"/>
              </a:ext>
            </a:extLst>
          </p:cNvPr>
          <p:cNvSpPr txBox="1"/>
          <p:nvPr/>
        </p:nvSpPr>
        <p:spPr>
          <a:xfrm>
            <a:off x="6928504" y="2026201"/>
            <a:ext cx="39486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 </a:t>
            </a:r>
            <a:r>
              <a:rPr lang="ko-KR" altLang="en-US" sz="1400" b="1"/>
              <a:t>문서 제목을 나타내는 </a:t>
            </a:r>
            <a:r>
              <a:rPr lang="en-US" altLang="ko-KR" sz="1400" b="1"/>
              <a:t>&lt;title&gt; </a:t>
            </a:r>
            <a:r>
              <a:rPr lang="ko-KR" altLang="en-US" sz="1400"/>
              <a:t>태그 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A3E5D-A76B-EE2E-3B3C-E4710F0CE4A3}"/>
              </a:ext>
            </a:extLst>
          </p:cNvPr>
          <p:cNvSpPr txBox="1"/>
          <p:nvPr/>
        </p:nvSpPr>
        <p:spPr>
          <a:xfrm>
            <a:off x="729041" y="2026201"/>
            <a:ext cx="5403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문자 세트 등 문서 정보가 들어 있는 </a:t>
            </a:r>
            <a:r>
              <a:rPr lang="en-US" altLang="ko-KR" sz="1400" b="1" dirty="0"/>
              <a:t>&lt;meta&gt; </a:t>
            </a:r>
            <a:r>
              <a:rPr lang="ko-KR" altLang="en-US" sz="1400" b="1" dirty="0"/>
              <a:t>태그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한글로 된 내용을 표시하기 위해서 </a:t>
            </a:r>
            <a:r>
              <a:rPr lang="en-US" altLang="ko-KR" sz="1400" dirty="0"/>
              <a:t>UTF-8 </a:t>
            </a:r>
            <a:r>
              <a:rPr lang="ko-KR" altLang="en-US" sz="1400" dirty="0"/>
              <a:t>문자 세트를 사용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이외에도 다양한 문서 정보를 지정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747CC5-5EC2-70BC-B248-58E817DB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28" y="3693004"/>
            <a:ext cx="4917173" cy="681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6F832C-B306-CA48-730B-2DFA366A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621" y="2602209"/>
            <a:ext cx="2107866" cy="257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4A6C03-E2CF-22A1-855A-C0B46A4A5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621" y="3096071"/>
            <a:ext cx="3374779" cy="183867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C82F77-FBFB-8416-181B-DBF3A289D3E0}"/>
              </a:ext>
            </a:extLst>
          </p:cNvPr>
          <p:cNvCxnSpPr/>
          <p:nvPr/>
        </p:nvCxnSpPr>
        <p:spPr>
          <a:xfrm>
            <a:off x="6313563" y="1928982"/>
            <a:ext cx="0" cy="3347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77D9F-8117-367B-31A1-C4CA6C73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E2BE60-298E-0DBF-43F8-081C17253D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66A4AF-7652-A39B-8ED3-10D55E5B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59BFC268-2DE1-48CF-FC01-CD868A769A8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425154" cy="1745730"/>
          </a:xfrm>
        </p:spPr>
        <p:txBody>
          <a:bodyPr/>
          <a:lstStyle/>
          <a:p>
            <a:r>
              <a:rPr lang="ko-KR" altLang="en-US" dirty="0"/>
              <a:t>브라우저 창에 내용을 표시하는 </a:t>
            </a:r>
            <a:r>
              <a:rPr lang="en-US" altLang="ko-KR" dirty="0"/>
              <a:t>&lt;body&gt;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브라우저에 표시할 내용을 기술하는 부분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CSS/_body.html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9B2D6-4128-3E3F-2349-A6D973EC16C2}"/>
              </a:ext>
            </a:extLst>
          </p:cNvPr>
          <p:cNvSpPr/>
          <p:nvPr/>
        </p:nvSpPr>
        <p:spPr>
          <a:xfrm>
            <a:off x="864494" y="1449048"/>
            <a:ext cx="4104456" cy="373525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프런트엔드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웹 개발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63A9F8-A396-FF1D-D818-868792462825}"/>
              </a:ext>
            </a:extLst>
          </p:cNvPr>
          <p:cNvSpPr/>
          <p:nvPr/>
        </p:nvSpPr>
        <p:spPr>
          <a:xfrm>
            <a:off x="1434294" y="3202509"/>
            <a:ext cx="3240360" cy="13681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9C66BC-C5C5-8D3A-BF23-B782E616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89" y="1449048"/>
            <a:ext cx="5133975" cy="3181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77C716-B9E1-8487-2AF0-0A36C0DAF708}"/>
              </a:ext>
            </a:extLst>
          </p:cNvPr>
          <p:cNvSpPr/>
          <p:nvPr/>
        </p:nvSpPr>
        <p:spPr>
          <a:xfrm>
            <a:off x="5328989" y="2296544"/>
            <a:ext cx="5112568" cy="232277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2CD61852-D94B-109A-7862-1C999791D3C5}"/>
              </a:ext>
            </a:extLst>
          </p:cNvPr>
          <p:cNvSpPr/>
          <p:nvPr/>
        </p:nvSpPr>
        <p:spPr>
          <a:xfrm>
            <a:off x="5328989" y="4824263"/>
            <a:ext cx="5112568" cy="344929"/>
          </a:xfrm>
          <a:prstGeom prst="wedgeRectCallout">
            <a:avLst>
              <a:gd name="adj1" fmla="val -49598"/>
              <a:gd name="adj2" fmla="val -10513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&lt;body&gt; </a:t>
            </a:r>
            <a:r>
              <a:rPr lang="ko-KR" altLang="en-US" sz="1600" b="1" dirty="0">
                <a:solidFill>
                  <a:schemeClr val="tx1"/>
                </a:solidFill>
              </a:rPr>
              <a:t>태그 안에 작성한 내용이 이 영역에 나타남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BC7BD0AC-54AD-783D-ED0D-01EC757830B2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674654" y="3457932"/>
            <a:ext cx="654335" cy="42865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68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E8F2-66AD-116F-25A6-F2B9A6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13D100-6E19-C807-3469-C21A396EE7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4FAF19-261E-E619-E966-75D0B2BE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구조를 만드는 </a:t>
            </a:r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1E230E3-8841-ABB1-FC77-E394AFDEA2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 err="1"/>
              <a:t>Semangic</a:t>
            </a:r>
            <a:r>
              <a:rPr lang="en-US" altLang="ko-KR" dirty="0"/>
              <a:t> : </a:t>
            </a:r>
            <a:r>
              <a:rPr lang="ko-KR" altLang="en-US" dirty="0" err="1"/>
              <a:t>의미론적인</a:t>
            </a:r>
            <a:r>
              <a:rPr lang="en-US" altLang="ko-KR" dirty="0"/>
              <a:t>, </a:t>
            </a:r>
            <a:r>
              <a:rPr lang="ko-KR" altLang="en-US" dirty="0"/>
              <a:t>의미가 통하는 </a:t>
            </a:r>
            <a:endParaRPr lang="en-US" altLang="ko-KR" dirty="0"/>
          </a:p>
          <a:p>
            <a:pPr lvl="2"/>
            <a:r>
              <a:rPr lang="ko-KR" altLang="en-US" dirty="0"/>
              <a:t>이름만 봐도 의미를 알 수 있는 </a:t>
            </a:r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사용 이유</a:t>
            </a:r>
            <a:endParaRPr lang="en-US" altLang="ko-KR" dirty="0"/>
          </a:p>
          <a:p>
            <a:pPr lvl="2"/>
            <a:r>
              <a:rPr lang="ko-KR" altLang="en-US" dirty="0"/>
              <a:t>화면 </a:t>
            </a:r>
            <a:r>
              <a:rPr lang="ko-KR" altLang="en-US" dirty="0" err="1"/>
              <a:t>낭독기</a:t>
            </a:r>
            <a:r>
              <a:rPr lang="ko-KR" altLang="en-US" dirty="0"/>
              <a:t> 같은 보조 기기에서 사이트의 구조를 이해할 수 있음</a:t>
            </a:r>
            <a:endParaRPr lang="en-US" altLang="ko-KR" dirty="0"/>
          </a:p>
          <a:p>
            <a:pPr lvl="2"/>
            <a:r>
              <a:rPr lang="ko-KR" altLang="en-US" dirty="0"/>
              <a:t>문서 구조가 정확히 나눠지므로 </a:t>
            </a:r>
            <a:r>
              <a:rPr lang="en-US" altLang="ko-KR" dirty="0"/>
              <a:t>PC</a:t>
            </a:r>
            <a:r>
              <a:rPr lang="ko-KR" altLang="en-US" dirty="0"/>
              <a:t>나 모바일 등 다양한 화면에서 </a:t>
            </a:r>
            <a:r>
              <a:rPr lang="ko-KR" altLang="en-US" dirty="0" err="1"/>
              <a:t>윕</a:t>
            </a:r>
            <a:r>
              <a:rPr lang="ko-KR" altLang="en-US" dirty="0"/>
              <a:t> 문서를 표현하기 쉬움</a:t>
            </a:r>
            <a:endParaRPr lang="en-US" altLang="ko-KR" dirty="0"/>
          </a:p>
          <a:p>
            <a:pPr lvl="2"/>
            <a:r>
              <a:rPr lang="ko-KR" altLang="en-US" dirty="0"/>
              <a:t>웹 사이트를 검색할 때 필요한 내용을 정확히 찾을 수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EBB3-2CA7-8BED-31E2-9D964D344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67" y="1211422"/>
            <a:ext cx="3574733" cy="46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BB39D-C2AB-E0FF-378C-A98FB9E0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37A82-A7D6-DF8E-1010-889356745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9B451E-FEF5-7EC0-94E3-F77E8E55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구조를 만드는 </a:t>
            </a:r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CAA29BAD-D10F-8CAD-8869-D795189F59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ko-KR" altLang="en-US" dirty="0"/>
              <a:t>헤더 영역을 나타내는 </a:t>
            </a:r>
            <a:r>
              <a:rPr lang="en-US" altLang="ko-KR" dirty="0"/>
              <a:t>&lt;header&gt;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헤더 영역</a:t>
            </a:r>
            <a:endParaRPr lang="en-US" altLang="ko-KR" dirty="0"/>
          </a:p>
          <a:p>
            <a:pPr lvl="1"/>
            <a:r>
              <a:rPr lang="ko-KR" altLang="en-US" dirty="0"/>
              <a:t>사이트 전체의 헤더 또는 특정 영역의 헤더</a:t>
            </a:r>
            <a:endParaRPr lang="en-US" altLang="ko-KR" dirty="0"/>
          </a:p>
          <a:p>
            <a:pPr lvl="1"/>
            <a:r>
              <a:rPr lang="ko-KR" altLang="en-US" dirty="0"/>
              <a:t>검색 창이나 사이트 메뉴 삽입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내비게이션 영역을 나타내는 </a:t>
            </a:r>
            <a:r>
              <a:rPr lang="en-US" altLang="ko-KR" dirty="0"/>
              <a:t>&lt;nav&gt;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내비게이션 영역</a:t>
            </a:r>
            <a:endParaRPr lang="en-US" altLang="ko-KR" dirty="0"/>
          </a:p>
          <a:p>
            <a:pPr lvl="1"/>
            <a:r>
              <a:rPr lang="ko-KR" altLang="en-US" dirty="0"/>
              <a:t>웹 문서 위치에 영향을 받지 않음</a:t>
            </a:r>
            <a:endParaRPr lang="en-US" altLang="ko-KR" dirty="0"/>
          </a:p>
          <a:p>
            <a:pPr lvl="1"/>
            <a:r>
              <a:rPr lang="ko-KR" altLang="en-US" dirty="0"/>
              <a:t>문서 안에 여러 개 만들 수 있음</a:t>
            </a:r>
            <a:endParaRPr lang="en-US" altLang="ko-KR" dirty="0"/>
          </a:p>
          <a:p>
            <a:pPr lvl="2"/>
            <a:r>
              <a:rPr lang="en-US" altLang="ko-KR" dirty="0"/>
              <a:t>id</a:t>
            </a:r>
            <a:r>
              <a:rPr lang="ko-KR" altLang="en-US" dirty="0"/>
              <a:t>로 구분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E8A74-4F73-C859-E784-94822F6F6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"/>
          <a:stretch/>
        </p:blipFill>
        <p:spPr>
          <a:xfrm>
            <a:off x="432445" y="4032175"/>
            <a:ext cx="5537835" cy="16526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15BA40-78BF-C76C-6EEF-0BE7D5BA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27" y="691684"/>
            <a:ext cx="5203217" cy="34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FF6CF-373C-F1DC-E073-C546389E9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3173DD-FAAA-3498-486D-8C64854A60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9F5FB2-8380-8861-6422-00972844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구조를 만드는 </a:t>
            </a:r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766D761-8D0A-8503-97D0-BE568E36E2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ko-KR" altLang="en-US" dirty="0"/>
              <a:t>핵심 콘텐츠를 담는 </a:t>
            </a:r>
            <a:r>
              <a:rPr lang="en-US" altLang="ko-KR" dirty="0"/>
              <a:t>&lt;main&gt;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문서에서 핵심이 되는 내용</a:t>
            </a:r>
            <a:endParaRPr lang="en-US" altLang="ko-KR" dirty="0"/>
          </a:p>
          <a:p>
            <a:pPr lvl="1"/>
            <a:r>
              <a:rPr lang="ko-KR" altLang="en-US" dirty="0"/>
              <a:t>웹 문서마다 다르게 보여주는 내용으로 구성</a:t>
            </a:r>
            <a:endParaRPr lang="en-US" altLang="ko-KR" dirty="0"/>
          </a:p>
          <a:p>
            <a:pPr lvl="1"/>
            <a:r>
              <a:rPr lang="ko-KR" altLang="en-US" dirty="0"/>
              <a:t>웹 문서에서 한 번만 사용</a:t>
            </a:r>
            <a:endParaRPr lang="en-US" altLang="ko-KR" dirty="0"/>
          </a:p>
          <a:p>
            <a:r>
              <a:rPr lang="ko-KR" altLang="en-US" dirty="0"/>
              <a:t>독립적인 콘텐츠를 담는 </a:t>
            </a:r>
            <a:r>
              <a:rPr lang="en-US" altLang="ko-KR" dirty="0"/>
              <a:t>&lt;article&gt;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독립된 웹 콘텐츠 항목</a:t>
            </a:r>
            <a:endParaRPr lang="en-US" altLang="ko-KR" dirty="0"/>
          </a:p>
          <a:p>
            <a:pPr lvl="2"/>
            <a:r>
              <a:rPr lang="ko-KR" altLang="en-US" dirty="0"/>
              <a:t>따로 떼어도 콘텐츠가 되는 내용</a:t>
            </a:r>
            <a:endParaRPr lang="en-US" altLang="ko-KR" dirty="0"/>
          </a:p>
          <a:p>
            <a:pPr lvl="1"/>
            <a:r>
              <a:rPr lang="en-US" altLang="ko-KR" dirty="0"/>
              <a:t>&lt;section&gt; </a:t>
            </a:r>
            <a:r>
              <a:rPr lang="ko-KR" altLang="en-US" dirty="0"/>
              <a:t>태그를 포함할 수 있음</a:t>
            </a:r>
            <a:endParaRPr lang="en-US" altLang="ko-KR" dirty="0"/>
          </a:p>
          <a:p>
            <a:r>
              <a:rPr lang="ko-KR" altLang="en-US" dirty="0"/>
              <a:t>콘텐츠 영역을 나타내는 </a:t>
            </a:r>
            <a:r>
              <a:rPr lang="en-US" altLang="ko-KR" dirty="0"/>
              <a:t>&lt;section&gt;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콘텐츠 영역</a:t>
            </a:r>
            <a:endParaRPr lang="en-US" altLang="ko-KR" dirty="0"/>
          </a:p>
          <a:p>
            <a:pPr lvl="1"/>
            <a:r>
              <a:rPr lang="ko-KR" altLang="en-US" dirty="0"/>
              <a:t>몇 개의 콘텐츠를 묶는 용도로 사용</a:t>
            </a:r>
            <a:endParaRPr lang="en-US" altLang="ko-KR" dirty="0"/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적용을 위해 묶는 용도로 쓰지 말 것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8160C-E808-9CBB-5181-E4B854ED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97" y="720994"/>
            <a:ext cx="4130040" cy="19659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AA100-2235-9870-5F59-E23546928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36" y="2914986"/>
            <a:ext cx="5615940" cy="298704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22D80B-0179-C81C-083A-3B3F14A567E4}"/>
              </a:ext>
            </a:extLst>
          </p:cNvPr>
          <p:cNvSpPr/>
          <p:nvPr/>
        </p:nvSpPr>
        <p:spPr>
          <a:xfrm>
            <a:off x="864493" y="4536231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5822C-041F-CB20-582F-6552B89AFEB9}"/>
              </a:ext>
            </a:extLst>
          </p:cNvPr>
          <p:cNvSpPr txBox="1"/>
          <p:nvPr/>
        </p:nvSpPr>
        <p:spPr>
          <a:xfrm>
            <a:off x="1728589" y="504028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&lt;div&gt;</a:t>
            </a:r>
            <a:r>
              <a:rPr lang="ko-KR" altLang="en-US" dirty="0"/>
              <a:t>태그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25027FE-036B-17A3-069A-995B58741AE7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16200000" flipV="1">
            <a:off x="2094059" y="4782829"/>
            <a:ext cx="288032" cy="2268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8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2A03-6E61-B272-4DFA-33ADEBDE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9A00DA-5EFB-A003-9047-B0BB00A1AF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2F9D05-385C-ACF6-F8C7-3901909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구조를 만드는 </a:t>
            </a:r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D5AA72A-D17E-C41D-A37E-4DBCD9D255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ko-KR" altLang="en-US" dirty="0"/>
              <a:t>사이드 바 영역을 나타내는 </a:t>
            </a:r>
            <a:r>
              <a:rPr lang="en-US" altLang="ko-KR" dirty="0"/>
              <a:t>&lt;aside&gt;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본문</a:t>
            </a:r>
            <a:r>
              <a:rPr lang="en-US" altLang="ko-KR" dirty="0"/>
              <a:t> </a:t>
            </a:r>
            <a:r>
              <a:rPr lang="ko-KR" altLang="en-US" dirty="0"/>
              <a:t>내용 외에 왼쪽이나 오른쪽</a:t>
            </a:r>
            <a:r>
              <a:rPr lang="en-US" altLang="ko-KR" dirty="0"/>
              <a:t>, </a:t>
            </a:r>
            <a:r>
              <a:rPr lang="ko-KR" altLang="en-US" dirty="0"/>
              <a:t>혹은 아래쪽에 사이드 바 표시</a:t>
            </a:r>
            <a:endParaRPr lang="en-US" altLang="ko-KR" dirty="0"/>
          </a:p>
          <a:p>
            <a:pPr lvl="1"/>
            <a:r>
              <a:rPr lang="ko-KR" altLang="en-US" dirty="0"/>
              <a:t>필수 요소가 아니므로 필요한 경우에만 사용</a:t>
            </a:r>
            <a:endParaRPr lang="en-US" altLang="ko-KR" dirty="0"/>
          </a:p>
          <a:p>
            <a:r>
              <a:rPr lang="ko-KR" altLang="en-US" dirty="0" err="1"/>
              <a:t>푸터</a:t>
            </a:r>
            <a:r>
              <a:rPr lang="ko-KR" altLang="en-US" dirty="0"/>
              <a:t> 영역을 나타내는 </a:t>
            </a:r>
            <a:r>
              <a:rPr lang="en-US" altLang="ko-KR" dirty="0"/>
              <a:t>&lt;footer&gt;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사이트 제작 정보나 저작권 정보</a:t>
            </a:r>
            <a:r>
              <a:rPr lang="en-US" altLang="ko-KR" dirty="0"/>
              <a:t>, </a:t>
            </a:r>
            <a:r>
              <a:rPr lang="ko-KR" altLang="en-US" dirty="0"/>
              <a:t>연락처 등 표시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시맨틱</a:t>
            </a:r>
            <a:r>
              <a:rPr lang="ko-KR" altLang="en-US" dirty="0"/>
              <a:t> 태그 사용해 다양한 정보 포함</a:t>
            </a:r>
            <a:endParaRPr lang="en-US" altLang="ko-KR" dirty="0"/>
          </a:p>
          <a:p>
            <a:r>
              <a:rPr lang="ko-KR" altLang="en-US" dirty="0"/>
              <a:t>여러 소스를 묶는 </a:t>
            </a:r>
            <a:r>
              <a:rPr lang="en-US" altLang="ko-KR" dirty="0"/>
              <a:t>&lt;div&gt;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소스를</a:t>
            </a:r>
            <a:r>
              <a:rPr lang="en-US" altLang="ko-KR" dirty="0"/>
              <a:t> </a:t>
            </a:r>
            <a:r>
              <a:rPr lang="ko-KR" altLang="en-US" dirty="0"/>
              <a:t>묶는 용도</a:t>
            </a:r>
            <a:endParaRPr lang="en-US" altLang="ko-KR" dirty="0"/>
          </a:p>
          <a:p>
            <a:pPr lvl="1"/>
            <a:r>
              <a:rPr lang="ko-KR" altLang="en-US" dirty="0"/>
              <a:t>영역을 구분하거나 스타일 적용하기 위해 사용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E453B-D5A9-499B-4225-C5F6AC48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38" y="767667"/>
            <a:ext cx="2764996" cy="1656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05E6D-79BA-BC2C-F474-1C6E9797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815" y="2869032"/>
            <a:ext cx="5884434" cy="5659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952143-67C8-6E46-9449-D4234414C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28" y="3761283"/>
            <a:ext cx="2155788" cy="16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8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B444-F581-5664-4C9C-F1D456D9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75A0F6-4A0D-4A12-3A7A-995A791E0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F2A4EF-B81A-A437-F8C6-79A2766C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Ch04-1 </a:t>
            </a:r>
            <a:r>
              <a:rPr lang="ko-KR" altLang="en-US" dirty="0"/>
              <a:t>텍스트 태그 알아보기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2867AD-984F-2DD9-C5EB-523E09132D52}"/>
              </a:ext>
            </a:extLst>
          </p:cNvPr>
          <p:cNvGrpSpPr/>
          <p:nvPr/>
        </p:nvGrpSpPr>
        <p:grpSpPr>
          <a:xfrm>
            <a:off x="648469" y="767667"/>
            <a:ext cx="5424881" cy="1408166"/>
            <a:chOff x="671119" y="1216106"/>
            <a:chExt cx="5178736" cy="1408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DC6BA6-4621-D71C-CAB7-B3ED14529F68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9FB8F4-AE99-6F65-84E5-CD9CCC03C607}"/>
                </a:ext>
              </a:extLst>
            </p:cNvPr>
            <p:cNvSpPr txBox="1"/>
            <p:nvPr/>
          </p:nvSpPr>
          <p:spPr>
            <a:xfrm>
              <a:off x="819254" y="1562975"/>
              <a:ext cx="4298030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h</a:t>
              </a:r>
              <a:r>
                <a:rPr lang="en-US" altLang="ko-KR" sz="1400" b="1" i="1" dirty="0" err="1">
                  <a:highlight>
                    <a:srgbClr val="FFFF00"/>
                  </a:highlight>
                </a:rPr>
                <a:t>n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 dirty="0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&lt;/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h</a:t>
              </a:r>
              <a:r>
                <a:rPr lang="en-US" altLang="ko-KR" sz="1400" b="1" i="1" dirty="0" err="1">
                  <a:highlight>
                    <a:srgbClr val="FFFF00"/>
                  </a:highlight>
                </a:rPr>
                <a:t>n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제목을 표시할 때 사용하는 태그</a:t>
              </a: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크기 </a:t>
              </a:r>
              <a:r>
                <a:rPr lang="en-US" altLang="ko-KR" sz="1400" dirty="0"/>
                <a:t>: h1 &gt; h2 &gt; h3 &gt; h4 &gt; h5 &gt; h6</a:t>
              </a:r>
              <a:endParaRPr lang="en-US" altLang="ko-KR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735E44-521F-C246-F023-9AA577031ABE}"/>
                </a:ext>
              </a:extLst>
            </p:cNvPr>
            <p:cNvSpPr txBox="1"/>
            <p:nvPr/>
          </p:nvSpPr>
          <p:spPr>
            <a:xfrm>
              <a:off x="819254" y="1216106"/>
              <a:ext cx="28354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&lt;h</a:t>
              </a:r>
              <a:r>
                <a:rPr lang="en-US" altLang="ko-KR" b="1" i="1"/>
                <a:t>n</a:t>
              </a:r>
              <a:r>
                <a:rPr lang="en-US" altLang="ko-KR" b="1"/>
                <a:t>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제목 표시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D5FA5-4C90-9A79-E25F-A80EDC66A882}"/>
              </a:ext>
            </a:extLst>
          </p:cNvPr>
          <p:cNvGrpSpPr/>
          <p:nvPr/>
        </p:nvGrpSpPr>
        <p:grpSpPr>
          <a:xfrm>
            <a:off x="648469" y="2519282"/>
            <a:ext cx="5704515" cy="1273068"/>
            <a:chOff x="671119" y="2844235"/>
            <a:chExt cx="5704515" cy="127306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E76E99-1C75-B17F-AA1A-EB427CC7FA91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BA812-4CC5-6C85-47E2-1300B5F7C9BC}"/>
                </a:ext>
              </a:extLst>
            </p:cNvPr>
            <p:cNvSpPr txBox="1"/>
            <p:nvPr/>
          </p:nvSpPr>
          <p:spPr>
            <a:xfrm>
              <a:off x="819254" y="2844235"/>
              <a:ext cx="27757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&lt;p&gt;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텍스트</a:t>
              </a:r>
              <a:r>
                <a:rPr lang="en-US" altLang="ko-KR" b="1"/>
                <a:t> </a:t>
              </a:r>
              <a:r>
                <a:rPr lang="ko-KR" altLang="en-US" b="1"/>
                <a:t>단락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7808A9-FB31-8CF4-EBF5-4995899C4CA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6970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> 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입력한 내용 앞뒤로 빈 줄이 생기면서 텍스트 단락이 만들어짐</a:t>
              </a:r>
              <a:endParaRPr lang="en-US" altLang="ko-KR" sz="12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E233B-1049-73C3-7D4A-BB215BFFA5A0}"/>
              </a:ext>
            </a:extLst>
          </p:cNvPr>
          <p:cNvGrpSpPr/>
          <p:nvPr/>
        </p:nvGrpSpPr>
        <p:grpSpPr>
          <a:xfrm>
            <a:off x="648470" y="4145825"/>
            <a:ext cx="5424880" cy="1294404"/>
            <a:chOff x="6585359" y="3577419"/>
            <a:chExt cx="5178736" cy="129440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1CA031-BF66-F26E-1084-D8DEFF44457B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613498-4C81-BD8B-BD80-5C23DEFB917C}"/>
                </a:ext>
              </a:extLst>
            </p:cNvPr>
            <p:cNvSpPr txBox="1"/>
            <p:nvPr/>
          </p:nvSpPr>
          <p:spPr>
            <a:xfrm>
              <a:off x="6836819" y="3577419"/>
              <a:ext cx="26207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&lt;br&gt;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줄</a:t>
              </a:r>
              <a:r>
                <a:rPr lang="en-US" altLang="ko-KR" b="1"/>
                <a:t> </a:t>
              </a:r>
              <a:r>
                <a:rPr lang="ko-KR" altLang="en-US" b="1"/>
                <a:t>바꾸기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6A6887-4C71-96A7-1E62-3D264F205859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&lt;br&gt;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줄을 바꿀 위치에 </a:t>
              </a:r>
              <a:r>
                <a:rPr lang="en-US" altLang="ko-KR" sz="1400"/>
                <a:t>&lt;br&gt; </a:t>
              </a:r>
              <a:r>
                <a:rPr lang="ko-KR" altLang="en-US" sz="1400"/>
                <a:t>태그를 사용</a:t>
              </a:r>
              <a:r>
                <a:rPr lang="en-US" altLang="ko-KR" sz="1400"/>
                <a:t>. </a:t>
              </a:r>
              <a:r>
                <a:rPr lang="ko-KR" altLang="en-US" sz="1400"/>
                <a:t>닫는 태그가 없음</a:t>
              </a:r>
              <a:endParaRPr lang="en-US" altLang="ko-KR" sz="1200"/>
            </a:p>
          </p:txBody>
        </p:sp>
      </p:grpSp>
    </p:spTree>
    <p:extLst>
      <p:ext uri="{BB962C8B-B14F-4D97-AF65-F5344CB8AC3E}">
        <p14:creationId xmlns:p14="http://schemas.microsoft.com/office/powerpoint/2010/main" val="97586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CE6EA-F150-CDC9-A95F-C3355EED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619A-A136-8420-2639-B7439B247B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F83D00-D534-FF76-4B7F-52904A58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Ch04-1 </a:t>
            </a:r>
            <a:r>
              <a:rPr lang="ko-KR" altLang="en-US" dirty="0"/>
              <a:t>텍스트 태그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F6ABC-7D2D-0839-7DC3-48FC33E8CD80}"/>
              </a:ext>
            </a:extLst>
          </p:cNvPr>
          <p:cNvSpPr/>
          <p:nvPr/>
        </p:nvSpPr>
        <p:spPr>
          <a:xfrm>
            <a:off x="648469" y="2159967"/>
            <a:ext cx="6984776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껍질에 붉은 빛이 돌아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레드양이라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불린다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레드향은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한라봉과 귤을 교배한 것으로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일반 귤보다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2~3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배</a:t>
            </a: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크고 과육이 붉고 통통하다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비타민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와 비타민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 풍부해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혈액 순환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감기 예방 등에 좋은 것으로 알려져 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샐러드 레시피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상품 구성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47BB65CB-A53D-048C-7639-653690645A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ko-KR" altLang="en-US" dirty="0"/>
              <a:t>테스트 태그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h</a:t>
            </a:r>
            <a:r>
              <a:rPr lang="en-US" altLang="ko-KR" i="1" dirty="0" err="1"/>
              <a:t>n</a:t>
            </a:r>
            <a:r>
              <a:rPr lang="en-US" altLang="ko-KR" dirty="0"/>
              <a:t>&gt; &lt;/</a:t>
            </a:r>
            <a:r>
              <a:rPr lang="en-US" altLang="ko-KR" dirty="0" err="1"/>
              <a:t>h</a:t>
            </a:r>
            <a:r>
              <a:rPr lang="en-US" altLang="ko-KR" i="1" dirty="0" err="1"/>
              <a:t>n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&lt;p&gt;&lt;/p&gt;</a:t>
            </a:r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CSS/TEXT TAG/text_tag_0.html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936220-B3E7-5368-25E9-22B5A8D1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45" y="2154704"/>
            <a:ext cx="355261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AF18F-D0FE-912D-ADEE-53833AEF3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80FE0-6B8A-5F30-EAB3-7A30191D4E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0059AB-F5E8-97B7-8126-5BFC0989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Ch04-1 </a:t>
            </a:r>
            <a:r>
              <a:rPr lang="ko-KR" altLang="en-US" dirty="0"/>
              <a:t>텍스트 태그 알아보기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5D2B59-B39F-24C3-CD14-20236F9E0B6A}"/>
              </a:ext>
            </a:extLst>
          </p:cNvPr>
          <p:cNvGrpSpPr/>
          <p:nvPr/>
        </p:nvGrpSpPr>
        <p:grpSpPr>
          <a:xfrm>
            <a:off x="648748" y="1184222"/>
            <a:ext cx="5133637" cy="1275568"/>
            <a:chOff x="6554598" y="1234274"/>
            <a:chExt cx="5133637" cy="12755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ADC2BA-A96C-D22D-922D-147BBCB6C7DC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82A562-CB32-FF31-78AA-F57327567DDB}"/>
                </a:ext>
              </a:extLst>
            </p:cNvPr>
            <p:cNvSpPr txBox="1"/>
            <p:nvPr/>
          </p:nvSpPr>
          <p:spPr>
            <a:xfrm>
              <a:off x="6738213" y="1234274"/>
              <a:ext cx="38467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&lt;blockquote&gt;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인용문</a:t>
              </a:r>
              <a:r>
                <a:rPr lang="en-US" altLang="ko-KR" b="1"/>
                <a:t> </a:t>
              </a:r>
              <a:r>
                <a:rPr lang="ko-KR" altLang="en-US" b="1"/>
                <a:t>넣기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F4BE24-3649-5E09-FA03-1C4983049817}"/>
                </a:ext>
              </a:extLst>
            </p:cNvPr>
            <p:cNvSpPr txBox="1"/>
            <p:nvPr/>
          </p:nvSpPr>
          <p:spPr>
            <a:xfrm>
              <a:off x="6702736" y="1653545"/>
              <a:ext cx="462240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5C415C-9F80-7736-217E-8CC4C33D66CF}"/>
              </a:ext>
            </a:extLst>
          </p:cNvPr>
          <p:cNvSpPr txBox="1"/>
          <p:nvPr/>
        </p:nvSpPr>
        <p:spPr>
          <a:xfrm>
            <a:off x="6221975" y="1416775"/>
            <a:ext cx="4586768" cy="160043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5A44A5-752E-E5ED-6221-A1B510C74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1"/>
          <a:stretch/>
        </p:blipFill>
        <p:spPr>
          <a:xfrm>
            <a:off x="6049069" y="3247362"/>
            <a:ext cx="3587833" cy="14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D5CF3-BA8D-81C2-F80F-25756B61A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F4DDC0-C002-57EE-E023-23A336CC6A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0D187C-52D7-EA26-812D-CE2842DE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Ch04-1 </a:t>
            </a:r>
            <a:r>
              <a:rPr lang="ko-KR" altLang="en-US" dirty="0"/>
              <a:t>텍스트 태그 알아보기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7FD01A-B9D9-E29B-B49F-56DAD04B8E01}"/>
              </a:ext>
            </a:extLst>
          </p:cNvPr>
          <p:cNvGrpSpPr/>
          <p:nvPr/>
        </p:nvGrpSpPr>
        <p:grpSpPr>
          <a:xfrm>
            <a:off x="432445" y="816306"/>
            <a:ext cx="5180794" cy="1470103"/>
            <a:chOff x="6588960" y="2937431"/>
            <a:chExt cx="5180794" cy="14701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642084-BCC0-171D-D351-24A0244FA18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E3B8F1-1C11-8867-CE17-DC426B5E2484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62DF57-2050-2B56-2383-5903FB64FC18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&lt;strong&gt;, &lt;b&gt;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굵게</a:t>
              </a:r>
              <a:r>
                <a:rPr lang="en-US" altLang="ko-KR" b="1"/>
                <a:t> </a:t>
              </a:r>
              <a:r>
                <a:rPr lang="ko-KR" altLang="en-US" b="1"/>
                <a:t>표시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FD3FB7-326F-39EE-9546-42FE8F33F9C6}"/>
              </a:ext>
            </a:extLst>
          </p:cNvPr>
          <p:cNvSpPr txBox="1"/>
          <p:nvPr/>
        </p:nvSpPr>
        <p:spPr>
          <a:xfrm>
            <a:off x="393316" y="2632644"/>
            <a:ext cx="5180794" cy="13849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한라봉과 귤을 교배한 것으로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1035F-334E-23F3-F3FC-7C7FE11A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6" y="4110944"/>
            <a:ext cx="3293836" cy="15529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006879-74C3-755C-A0FF-3EEBBAF767AF}"/>
              </a:ext>
            </a:extLst>
          </p:cNvPr>
          <p:cNvGrpSpPr/>
          <p:nvPr/>
        </p:nvGrpSpPr>
        <p:grpSpPr>
          <a:xfrm>
            <a:off x="5761572" y="723449"/>
            <a:ext cx="5100715" cy="1562960"/>
            <a:chOff x="6587521" y="4989819"/>
            <a:chExt cx="5100715" cy="156296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F96BFF-3E66-DB57-338C-970ED0D16162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A5C66D-1915-CCE5-F0D7-934DDF34419D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em</a:t>
              </a:r>
              <a:r>
                <a:rPr lang="en-US" altLang="ko-KR" b="1" dirty="0"/>
                <a:t>&gt;, &lt;</a:t>
              </a:r>
              <a:r>
                <a:rPr lang="en-US" altLang="ko-KR" b="1" dirty="0" err="1"/>
                <a:t>i</a:t>
              </a:r>
              <a:r>
                <a:rPr lang="en-US" altLang="ko-KR" b="1" dirty="0"/>
                <a:t>&gt;</a:t>
              </a:r>
              <a:r>
                <a:rPr lang="ko-KR" altLang="en-US" b="1" dirty="0"/>
                <a:t>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이탤릭체로 표시하기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EDF0CE-D60E-7349-EF40-2B8CC5244A5D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&lt;em&gt;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&lt;/em&gt;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&lt;i&gt;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&lt;/i&gt;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&lt;em&gt; - </a:t>
              </a:r>
              <a:r>
                <a:rPr lang="ko-KR" altLang="en-US" sz="1400"/>
                <a:t>흐름상 특정 부분을 강조하고 싶을 때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&lt;i&gt; - </a:t>
              </a:r>
              <a:r>
                <a:rPr lang="ko-KR" altLang="en-US" sz="1400"/>
                <a:t>단순히</a:t>
              </a:r>
              <a:r>
                <a:rPr lang="en-US" altLang="ko-KR" sz="1400"/>
                <a:t> </a:t>
              </a:r>
              <a:r>
                <a:rPr lang="ko-KR" altLang="en-US" sz="1400"/>
                <a:t>이탤릭체로 표시할 때</a:t>
              </a:r>
              <a:endParaRPr lang="en-US" altLang="ko-KR" sz="120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0AACFC7-9247-45AD-26B1-1744679C5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73" y="4463201"/>
            <a:ext cx="3368756" cy="13542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45A36E-43CF-F627-2AE5-CF157465C523}"/>
              </a:ext>
            </a:extLst>
          </p:cNvPr>
          <p:cNvSpPr txBox="1"/>
          <p:nvPr/>
        </p:nvSpPr>
        <p:spPr>
          <a:xfrm>
            <a:off x="5772373" y="2615045"/>
            <a:ext cx="5100715" cy="18158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 귤을 교배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&lt;/em&gt;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&lt;p&gt;&lt;i&gt;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&lt;/i&gt;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&lt;/i&gt;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1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A3B20-C640-C974-927F-758CA3A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CEC60-2213-0A7F-E557-84BECD0F02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D9E694-F103-98FD-33B8-F90F8619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3B6B53-7FED-5D67-D61A-B8D94CCAB7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 vs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/>
            <a:r>
              <a:rPr lang="ko-KR" altLang="en-US" dirty="0"/>
              <a:t>클라이언트</a:t>
            </a:r>
            <a:endParaRPr lang="en-US" altLang="ko-KR" dirty="0"/>
          </a:p>
          <a:p>
            <a:pPr lvl="2"/>
            <a:r>
              <a:rPr lang="ko-KR" altLang="en-US" dirty="0"/>
              <a:t>사용자가 웹 사이트에 접근할 때 사용하는 기기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좁은 의미로</a:t>
            </a:r>
            <a:r>
              <a:rPr lang="en-US" altLang="ko-KR" dirty="0"/>
              <a:t>) </a:t>
            </a:r>
            <a:r>
              <a:rPr lang="ko-KR" altLang="en-US" dirty="0"/>
              <a:t>웹 브라우저</a:t>
            </a:r>
            <a:endParaRPr lang="en-US" altLang="ko-KR" dirty="0"/>
          </a:p>
          <a:p>
            <a:pPr lvl="2"/>
            <a:r>
              <a:rPr lang="ko-KR" altLang="en-US" dirty="0"/>
              <a:t>다양함</a:t>
            </a:r>
            <a:endParaRPr lang="en-US" altLang="ko-KR" dirty="0"/>
          </a:p>
          <a:p>
            <a:pPr lvl="2"/>
            <a:r>
              <a:rPr lang="ko-KR" altLang="en-US" dirty="0"/>
              <a:t>서버로 신호를 보내는 기기</a:t>
            </a:r>
            <a:endParaRPr lang="en-US" altLang="ko-KR" dirty="0"/>
          </a:p>
          <a:p>
            <a:pPr lvl="1"/>
            <a:r>
              <a:rPr lang="ko-KR" altLang="en-US" dirty="0"/>
              <a:t>서버</a:t>
            </a:r>
            <a:endParaRPr lang="en-US" altLang="ko-KR" dirty="0"/>
          </a:p>
          <a:p>
            <a:pPr lvl="2"/>
            <a:r>
              <a:rPr lang="ko-KR" altLang="en-US" dirty="0"/>
              <a:t>인터넷에 연결되어 서비스를 하는 컴퓨터</a:t>
            </a:r>
            <a:endParaRPr lang="en-US" altLang="ko-KR" dirty="0"/>
          </a:p>
          <a:p>
            <a:pPr lvl="2"/>
            <a:r>
              <a:rPr lang="ko-KR" altLang="en-US" dirty="0"/>
              <a:t>웹 서버라면 웹 요소와 여러 가지 정보가 저장되어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D3C35-53D4-5862-B1F7-DACEE804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61" y="1007839"/>
            <a:ext cx="4715794" cy="19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5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9DACD-A253-99EF-EFF2-46E15EA8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5354BB-AFB0-1701-5DA8-BDDE492E68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BBF97D-5AF8-2523-D852-6C0C449D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Ch04-2 </a:t>
            </a:r>
            <a:r>
              <a:rPr lang="ko-KR" altLang="en-US" dirty="0"/>
              <a:t>목록 만들기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40BD73-DE0B-AD71-6E6F-88FF59F1C11C}"/>
              </a:ext>
            </a:extLst>
          </p:cNvPr>
          <p:cNvGrpSpPr/>
          <p:nvPr/>
        </p:nvGrpSpPr>
        <p:grpSpPr>
          <a:xfrm>
            <a:off x="504453" y="791815"/>
            <a:ext cx="3927061" cy="4453846"/>
            <a:chOff x="6587521" y="4989819"/>
            <a:chExt cx="5100715" cy="46307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7BE630-A0CD-8A50-A11A-28B1541E6331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EA242-22F7-6ECD-B6A3-0EFF903976F6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&lt;ol&gt;, &lt;li&gt; - </a:t>
              </a:r>
              <a:r>
                <a:rPr lang="ko-KR" altLang="en-US" b="1"/>
                <a:t>순서 목록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9A8966-1EBE-C78D-9D1B-07734CE7AE09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3982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각</a:t>
              </a:r>
              <a:r>
                <a:rPr lang="en-US" altLang="ko-KR" sz="1600"/>
                <a:t> </a:t>
              </a:r>
              <a:r>
                <a:rPr lang="ko-KR" altLang="en-US" sz="1600"/>
                <a:t>항목 앞에 숫자가 붙여짐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type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순서</a:t>
              </a:r>
              <a:r>
                <a:rPr lang="en-US" altLang="ko-KR" sz="1600"/>
                <a:t> </a:t>
              </a:r>
              <a:r>
                <a:rPr lang="ko-KR" altLang="en-US" sz="1600"/>
                <a:t>목록의 숫자 조정</a:t>
              </a:r>
              <a:br>
                <a:rPr lang="en-US" altLang="ko-KR" sz="1600"/>
              </a:br>
              <a:r>
                <a:rPr lang="en-US" altLang="ko-KR" sz="1400"/>
                <a:t>(1: </a:t>
              </a:r>
              <a:r>
                <a:rPr lang="ko-KR" altLang="en-US" sz="1400"/>
                <a:t>숫자</a:t>
              </a:r>
              <a:r>
                <a:rPr lang="en-US" altLang="ko-KR" sz="1400"/>
                <a:t>, a: </a:t>
              </a:r>
              <a:r>
                <a:rPr lang="ko-KR" altLang="en-US" sz="1400"/>
                <a:t>소문자</a:t>
              </a:r>
              <a:r>
                <a:rPr lang="en-US" altLang="ko-KR" sz="1400"/>
                <a:t>, A:</a:t>
              </a:r>
              <a:r>
                <a:rPr lang="ko-KR" altLang="en-US" sz="1400"/>
                <a:t>대문자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로마소문자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로마대문자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start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목록의 시작 번호 수정</a:t>
              </a:r>
              <a:endParaRPr lang="en-US" altLang="ko-KR" sz="16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6FB1C-5275-B838-7CBC-8621FB7A5BB9}"/>
              </a:ext>
            </a:extLst>
          </p:cNvPr>
          <p:cNvSpPr txBox="1"/>
          <p:nvPr/>
        </p:nvSpPr>
        <p:spPr>
          <a:xfrm>
            <a:off x="4662335" y="998247"/>
            <a:ext cx="6348812" cy="26776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407693-FE3F-D6D0-AAD5-EE2AA295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067" y="3795083"/>
            <a:ext cx="5657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8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83EA9-B0AF-44FA-E42A-F7928E15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CE759-F42F-9EB8-834F-80E7E34D13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D64088-7688-75CF-78D4-DAF4577F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Ch04-2 </a:t>
            </a:r>
            <a:r>
              <a:rPr lang="ko-KR" altLang="en-US" dirty="0"/>
              <a:t>목록 만들기</a:t>
            </a:r>
          </a:p>
        </p:txBody>
      </p:sp>
      <p:sp>
        <p:nvSpPr>
          <p:cNvPr id="4" name="내용 개체 틀 12">
            <a:extLst>
              <a:ext uri="{FF2B5EF4-FFF2-40B4-BE49-F238E27FC236}">
                <a16:creationId xmlns:a16="http://schemas.microsoft.com/office/drawing/2014/main" id="{72562196-AE35-5D00-42AB-8C6A71B41E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와</a:t>
            </a:r>
            <a:r>
              <a:rPr lang="en-US" altLang="ko-KR" dirty="0"/>
              <a:t> 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순서가 있는 리스트</a:t>
            </a:r>
            <a:endParaRPr lang="en-US" altLang="ko-KR" dirty="0"/>
          </a:p>
          <a:p>
            <a:pPr lvl="1"/>
            <a:r>
              <a:rPr lang="en-US" altLang="ko-KR" dirty="0"/>
              <a:t>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리스트 항목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: HTML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CSS/TEXT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TAG/text_tag_1.html</a:t>
            </a:r>
          </a:p>
          <a:p>
            <a:pPr lvl="1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B02BE7-E0B5-05C0-7A31-B531180B4125}"/>
              </a:ext>
            </a:extLst>
          </p:cNvPr>
          <p:cNvSpPr/>
          <p:nvPr/>
        </p:nvSpPr>
        <p:spPr>
          <a:xfrm>
            <a:off x="948609" y="2231975"/>
            <a:ext cx="10297144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샐러드 레시피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재료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토마도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30g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올리브유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레몬즙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꿀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소금 약간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채소를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씨고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물기를 제거한 후 준비합니다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레드향과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아보카도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먹기 좋을 크기로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썰어둡니다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 재료를 잘 섞어 줍니다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볼에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샐더드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채소와 썰어 둔 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넣고 드레싱을 뿌리면 끝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18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1CCF-0A00-37D9-CFA8-2A90334E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241E1-1BC6-759C-DF06-7A9933A941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FAF774-3010-33ED-EE54-0AA1A1FC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Ch04-2 </a:t>
            </a:r>
            <a:r>
              <a:rPr lang="ko-KR" altLang="en-US" dirty="0"/>
              <a:t>목록 만들기</a:t>
            </a:r>
          </a:p>
        </p:txBody>
      </p:sp>
      <p:sp>
        <p:nvSpPr>
          <p:cNvPr id="4" name="내용 개체 틀 12">
            <a:extLst>
              <a:ext uri="{FF2B5EF4-FFF2-40B4-BE49-F238E27FC236}">
                <a16:creationId xmlns:a16="http://schemas.microsoft.com/office/drawing/2014/main" id="{9EFD58D4-914D-92DF-E3D4-79EBE142B9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와</a:t>
            </a:r>
            <a:r>
              <a:rPr lang="en-US" altLang="ko-KR" dirty="0"/>
              <a:t> 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순서가 있는 리스트</a:t>
            </a:r>
            <a:endParaRPr lang="en-US" altLang="ko-KR" dirty="0"/>
          </a:p>
          <a:p>
            <a:pPr lvl="1"/>
            <a:r>
              <a:rPr lang="en-US" altLang="ko-KR" dirty="0"/>
              <a:t>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리스트 항목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45D10F-6155-4CFA-9C69-52B560887635}"/>
              </a:ext>
            </a:extLst>
          </p:cNvPr>
          <p:cNvSpPr/>
          <p:nvPr/>
        </p:nvSpPr>
        <p:spPr>
          <a:xfrm>
            <a:off x="3285338" y="1063792"/>
            <a:ext cx="7764756" cy="20882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샐러드 레시피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재료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토마도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30g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올리브유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레몬즙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꿀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소금 약간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채소를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씨고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물기를 제거한 후 준비합니다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레드향과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아보카도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먹기 좋을 크기로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썰어둡니다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 재료를 잘 섞어 줍니다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볼에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샐더드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채소와 썰어 둔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넣고 드레싱을 뿌리면 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36A7D-299F-2693-EB63-A308C3D6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86" y="3305729"/>
            <a:ext cx="5204460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C202-7608-A080-F5D5-E9F664D9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58D84-CCED-368F-0169-50BC6C2D1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837DDB-2067-AE5F-8FB2-4BFCCC90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Ch04-2 </a:t>
            </a:r>
            <a:r>
              <a:rPr lang="ko-KR" altLang="en-US" dirty="0"/>
              <a:t>목록 만들기</a:t>
            </a:r>
          </a:p>
        </p:txBody>
      </p:sp>
      <p:sp>
        <p:nvSpPr>
          <p:cNvPr id="4" name="내용 개체 틀 12">
            <a:extLst>
              <a:ext uri="{FF2B5EF4-FFF2-40B4-BE49-F238E27FC236}">
                <a16:creationId xmlns:a16="http://schemas.microsoft.com/office/drawing/2014/main" id="{4252E4E8-3D53-3CCB-C0E0-9B5BC57E86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와</a:t>
            </a:r>
            <a:r>
              <a:rPr lang="en-US" altLang="ko-KR" dirty="0"/>
              <a:t> 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순서가 없는 리스트</a:t>
            </a:r>
            <a:endParaRPr lang="en-US" altLang="ko-KR" dirty="0"/>
          </a:p>
          <a:p>
            <a:pPr lvl="1"/>
            <a:r>
              <a:rPr lang="en-US" altLang="ko-KR" dirty="0"/>
              <a:t>&lt;li&gt;&lt;/li&gt;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ko-KR" altLang="en-US" dirty="0"/>
              <a:t>리스트 항목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F8ED7C-CC9A-0E8C-B17F-56B2B2D0878F}"/>
              </a:ext>
            </a:extLst>
          </p:cNvPr>
          <p:cNvSpPr/>
          <p:nvPr/>
        </p:nvSpPr>
        <p:spPr>
          <a:xfrm>
            <a:off x="3285338" y="1063792"/>
            <a:ext cx="7764756" cy="20882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샐러드 레시피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재료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토마도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30g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올리브유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레몬즙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꿀 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큰술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소금 약간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샐러드 채소를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씨고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물기를 제거한 후 준비합니다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레드향과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아보카도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먹기 좋을 크기로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썰어둡니다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드레싱 재료를 잘 섞어 줍니다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볼에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샐더드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채소와 썰어 둔 </a:t>
            </a:r>
            <a:r>
              <a:rPr lang="ko-KR" alt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아보카도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토마토를 넣고 드레싱을 뿌리면 끝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4ABF22-5188-98F5-4DC8-92690606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8" y="3240087"/>
            <a:ext cx="5204460" cy="2674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7FF87C-D633-26D3-761F-9DBC3480B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41" y="3247428"/>
            <a:ext cx="5204460" cy="2674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82B18F-C792-9AF2-F228-0E0873EB31E8}"/>
              </a:ext>
            </a:extLst>
          </p:cNvPr>
          <p:cNvSpPr/>
          <p:nvPr/>
        </p:nvSpPr>
        <p:spPr>
          <a:xfrm>
            <a:off x="3697857" y="1846883"/>
            <a:ext cx="360000" cy="180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893FD5-9715-1DAF-4E5A-5C446D65F6A1}"/>
              </a:ext>
            </a:extLst>
          </p:cNvPr>
          <p:cNvSpPr/>
          <p:nvPr/>
        </p:nvSpPr>
        <p:spPr>
          <a:xfrm>
            <a:off x="3703618" y="2763091"/>
            <a:ext cx="454454" cy="180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0CAFFD-8D99-08B5-391F-2430671AD119}"/>
              </a:ext>
            </a:extLst>
          </p:cNvPr>
          <p:cNvSpPr/>
          <p:nvPr/>
        </p:nvSpPr>
        <p:spPr>
          <a:xfrm>
            <a:off x="5075386" y="5040287"/>
            <a:ext cx="162805" cy="6480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7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9052-D575-A9E3-EE10-12C6F884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7C951B-1AD3-A685-64A1-4DE26BACE0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3F9CB5-336E-5EC2-1DF4-6E359236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Ch04-2 </a:t>
            </a:r>
            <a:r>
              <a:rPr lang="ko-KR" altLang="en-US" dirty="0"/>
              <a:t>목록 만들기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C24429-A903-2672-25FA-D46EC9874F8A}"/>
              </a:ext>
            </a:extLst>
          </p:cNvPr>
          <p:cNvGrpSpPr/>
          <p:nvPr/>
        </p:nvGrpSpPr>
        <p:grpSpPr>
          <a:xfrm>
            <a:off x="504453" y="923153"/>
            <a:ext cx="5180794" cy="4457742"/>
            <a:chOff x="6588960" y="2937431"/>
            <a:chExt cx="5180794" cy="44577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027820-156B-3921-1980-4EA4C5AD628F}"/>
                </a:ext>
              </a:extLst>
            </p:cNvPr>
            <p:cNvSpPr/>
            <p:nvPr/>
          </p:nvSpPr>
          <p:spPr>
            <a:xfrm>
              <a:off x="6588960" y="3059208"/>
              <a:ext cx="5102536" cy="43359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089A76-51D6-1277-B8ED-1E4E7536F946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02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‘이름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)’</a:t>
              </a:r>
              <a:r>
                <a:rPr lang="ko-KR" altLang="en-US" sz="1400"/>
                <a:t>과 </a:t>
              </a:r>
              <a:r>
                <a:rPr lang="en-US" altLang="ko-KR" sz="1400"/>
                <a:t>‘</a:t>
              </a:r>
              <a:r>
                <a:rPr lang="ko-KR" altLang="en-US" sz="1400"/>
                <a:t>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)‘ </a:t>
              </a:r>
              <a:r>
                <a:rPr lang="ko-KR" altLang="en-US" sz="1400"/>
                <a:t>형태로 된 목록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&lt;dt&gt; </a:t>
              </a:r>
              <a:r>
                <a:rPr lang="ko-KR" altLang="en-US" sz="1400"/>
                <a:t>태그</a:t>
              </a:r>
              <a:r>
                <a:rPr lang="en-US" altLang="ko-KR" sz="1400"/>
                <a:t> – </a:t>
              </a:r>
              <a:r>
                <a:rPr lang="ko-KR" altLang="en-US" sz="1400"/>
                <a:t>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&lt;dd&gt;</a:t>
              </a:r>
              <a:r>
                <a:rPr lang="ko-KR" altLang="en-US" sz="1400"/>
                <a:t> 태그 </a:t>
              </a:r>
              <a:r>
                <a:rPr lang="en-US" altLang="ko-KR" sz="1400"/>
                <a:t>–</a:t>
              </a:r>
              <a:r>
                <a:rPr lang="ko-KR" altLang="en-US" sz="1400"/>
                <a:t> 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하나의 </a:t>
              </a:r>
              <a:r>
                <a:rPr lang="en-US" altLang="ko-KR" sz="1400"/>
                <a:t>&lt;dt&gt;</a:t>
              </a:r>
              <a:r>
                <a:rPr lang="ko-KR" altLang="en-US" sz="1400"/>
                <a:t>에 여러 개의 </a:t>
              </a:r>
              <a:r>
                <a:rPr lang="en-US" altLang="ko-KR" sz="1400"/>
                <a:t>&lt;dd&gt; </a:t>
              </a:r>
              <a:r>
                <a:rPr lang="ko-KR" altLang="en-US" sz="1400"/>
                <a:t>값을 가질 수 있다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71C098-9A7C-7F3A-4E1F-B95593068333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&lt;dl&gt;, &lt;dt&gt;, &lt;dd&gt; - </a:t>
              </a:r>
              <a:r>
                <a:rPr lang="ko-KR" altLang="en-US" b="1"/>
                <a:t>설명 목록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D83622D-FEA2-6125-689C-D7183CB96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77" r="48409"/>
          <a:stretch/>
        </p:blipFill>
        <p:spPr>
          <a:xfrm>
            <a:off x="6245386" y="3434912"/>
            <a:ext cx="2834325" cy="1441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09D190-65D9-41E7-84A5-33CB67BA90AE}"/>
              </a:ext>
            </a:extLst>
          </p:cNvPr>
          <p:cNvSpPr txBox="1"/>
          <p:nvPr/>
        </p:nvSpPr>
        <p:spPr>
          <a:xfrm>
            <a:off x="6245386" y="1124653"/>
            <a:ext cx="2817867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89330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45BB-3DA9-F2FB-D8D8-B5AB3232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FDE208-2177-77B7-9655-6366D4DEF1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FB3AC2-A552-66AC-8079-078DF493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Ch04-3 </a:t>
            </a:r>
            <a:r>
              <a:rPr lang="ko-KR" altLang="en-US" dirty="0"/>
              <a:t>표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413B33-F1C8-1235-9321-1CC72FFA32E5}"/>
              </a:ext>
            </a:extLst>
          </p:cNvPr>
          <p:cNvSpPr/>
          <p:nvPr/>
        </p:nvSpPr>
        <p:spPr>
          <a:xfrm>
            <a:off x="720477" y="1635238"/>
            <a:ext cx="8471315" cy="36004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선물용과 가정용 상품 구성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용도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중량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갯수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선문용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11~16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35,000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18~26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47,000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F5D6E37B-8E83-4850-9F6B-2FA3619B20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&lt;table&gt;&lt;/table&gt; </a:t>
            </a:r>
            <a:r>
              <a:rPr lang="ko-KR" altLang="en-US" dirty="0"/>
              <a:t>태그 </a:t>
            </a:r>
            <a:r>
              <a:rPr lang="en-US" altLang="ko-KR" dirty="0"/>
              <a:t>– </a:t>
            </a:r>
            <a:r>
              <a:rPr lang="ko-KR" altLang="en-US" dirty="0"/>
              <a:t>표를 만드는 태그</a:t>
            </a:r>
            <a:endParaRPr lang="en-US" altLang="ko-KR" dirty="0"/>
          </a:p>
          <a:p>
            <a:pPr lvl="1"/>
            <a:r>
              <a:rPr lang="en-US" altLang="ko-KR" dirty="0"/>
              <a:t>&lt;caption&gt; : </a:t>
            </a:r>
            <a:r>
              <a:rPr lang="ko-KR" altLang="en-US" dirty="0"/>
              <a:t>표 제목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&gt;: </a:t>
            </a:r>
            <a:r>
              <a:rPr lang="ko-KR" altLang="en-US" dirty="0"/>
              <a:t>제목 셀</a:t>
            </a:r>
            <a:r>
              <a:rPr lang="en-US" altLang="ko-KR" dirty="0"/>
              <a:t>, &lt;tr&gt;:</a:t>
            </a:r>
            <a:r>
              <a:rPr lang="ko-KR" altLang="en-US" dirty="0"/>
              <a:t> 행</a:t>
            </a:r>
            <a:r>
              <a:rPr lang="en-US" altLang="ko-KR" dirty="0"/>
              <a:t>, &lt;td&gt;</a:t>
            </a:r>
            <a:r>
              <a:rPr lang="ko-KR" altLang="en-US" dirty="0"/>
              <a:t>셀</a:t>
            </a:r>
            <a:r>
              <a:rPr lang="en-US" altLang="ko-KR" dirty="0"/>
              <a:t>,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: HTML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CSS/TABLE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TAG/table_tag_1.html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CFB63-9DBF-6006-41FB-7689988C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22" y="719807"/>
            <a:ext cx="2801293" cy="22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9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7224-F223-A40B-CF4A-9B4481DF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4BDED-A1CE-DB5B-69C8-CB6CE5D70E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2115A0-094A-6927-8B6B-1740171A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04 - 3 </a:t>
            </a:r>
            <a:r>
              <a:rPr lang="ko-KR" altLang="en-US" dirty="0"/>
              <a:t>표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971F1-E91D-81AC-0D99-DE8BE91E44AA}"/>
              </a:ext>
            </a:extLst>
          </p:cNvPr>
          <p:cNvSpPr/>
          <p:nvPr/>
        </p:nvSpPr>
        <p:spPr>
          <a:xfrm>
            <a:off x="720478" y="1635238"/>
            <a:ext cx="7272808" cy="318902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선물용과 가정용 상품 구성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용도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중량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갯수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선문용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11~16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35,000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18~26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47,000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48CCD53D-4B73-AE38-6C91-D0BFCDE037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&lt;table&gt;&lt;/table&gt; </a:t>
            </a:r>
            <a:r>
              <a:rPr lang="ko-KR" altLang="en-US" dirty="0"/>
              <a:t>태그 </a:t>
            </a:r>
            <a:r>
              <a:rPr lang="en-US" altLang="ko-KR" dirty="0"/>
              <a:t>– </a:t>
            </a:r>
            <a:r>
              <a:rPr lang="ko-KR" altLang="en-US" dirty="0"/>
              <a:t>표를 만드는 태그</a:t>
            </a:r>
            <a:endParaRPr lang="en-US" altLang="ko-KR" dirty="0"/>
          </a:p>
          <a:p>
            <a:pPr lvl="1"/>
            <a:r>
              <a:rPr lang="en-US" altLang="ko-KR" dirty="0"/>
              <a:t>&lt;caption&gt; : </a:t>
            </a:r>
            <a:r>
              <a:rPr lang="ko-KR" altLang="en-US" dirty="0"/>
              <a:t>표 제목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th</a:t>
            </a:r>
            <a:r>
              <a:rPr lang="en-US" altLang="ko-KR" dirty="0"/>
              <a:t>&gt;: </a:t>
            </a:r>
            <a:r>
              <a:rPr lang="ko-KR" altLang="en-US" dirty="0"/>
              <a:t>제목 셀</a:t>
            </a:r>
            <a:r>
              <a:rPr lang="en-US" altLang="ko-KR" dirty="0"/>
              <a:t>, &lt;tr&gt;:</a:t>
            </a:r>
            <a:r>
              <a:rPr lang="ko-KR" altLang="en-US" dirty="0"/>
              <a:t> 행</a:t>
            </a:r>
            <a:r>
              <a:rPr lang="en-US" altLang="ko-KR" dirty="0"/>
              <a:t>, &lt;td&gt;</a:t>
            </a:r>
            <a:r>
              <a:rPr lang="ko-KR" altLang="en-US" dirty="0"/>
              <a:t>셀</a:t>
            </a:r>
            <a:r>
              <a:rPr lang="en-US" altLang="ko-KR" dirty="0"/>
              <a:t>,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: HTML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CSS/TABLE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TAG/table_tag_1.html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45787D-AA7C-275F-1737-5995C831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222" y="719807"/>
            <a:ext cx="2801293" cy="2288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D0FE9-BE9E-31AC-CF7B-70C007B9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64" y="3814472"/>
            <a:ext cx="2191056" cy="100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08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7BC35-1421-B38D-B8F0-750513B2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54EB89-0377-4A03-ABDE-A37A9CBA8A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9F1110-8F9A-85D9-21C9-D35A65EC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04 - 3 </a:t>
            </a:r>
            <a:r>
              <a:rPr lang="ko-KR" altLang="en-US" dirty="0"/>
              <a:t>표 만들기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8464F9C8-F9F7-4429-CE3E-660946AE3F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3838453" cy="1745730"/>
          </a:xfrm>
        </p:spPr>
        <p:txBody>
          <a:bodyPr/>
          <a:lstStyle/>
          <a:p>
            <a:r>
              <a:rPr lang="ko-KR" altLang="en-US" dirty="0"/>
              <a:t>표</a:t>
            </a:r>
            <a:r>
              <a:rPr lang="en-US" altLang="ko-KR" dirty="0"/>
              <a:t>(table)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구조 정의</a:t>
            </a:r>
            <a:endParaRPr lang="en-US" altLang="ko-KR" dirty="0"/>
          </a:p>
          <a:p>
            <a:pPr lvl="1"/>
            <a:r>
              <a:rPr lang="ko-KR" altLang="en-US" dirty="0"/>
              <a:t>표를</a:t>
            </a:r>
            <a:r>
              <a:rPr lang="en-US" altLang="ko-KR" dirty="0"/>
              <a:t> </a:t>
            </a:r>
            <a:r>
              <a:rPr lang="ko-KR" altLang="en-US" dirty="0"/>
              <a:t>세 부분으로 구분할 수 있음</a:t>
            </a:r>
            <a:endParaRPr lang="en-US" altLang="ko-KR" dirty="0"/>
          </a:p>
          <a:p>
            <a:pPr lvl="2"/>
            <a:r>
              <a:rPr lang="ko-KR" altLang="en-US" dirty="0"/>
              <a:t>제목</a:t>
            </a:r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본문</a:t>
            </a:r>
            <a:r>
              <a:rPr lang="en-US" altLang="ko-KR" dirty="0"/>
              <a:t>&lt;</a:t>
            </a:r>
            <a:r>
              <a:rPr lang="en-US" altLang="ko-KR" dirty="0" err="1"/>
              <a:t>tbody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요약</a:t>
            </a:r>
            <a:r>
              <a:rPr lang="en-US" altLang="ko-KR" dirty="0"/>
              <a:t>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</a:p>
          <a:p>
            <a:pPr lvl="3"/>
            <a:r>
              <a:rPr lang="ko-KR" altLang="en-US" dirty="0"/>
              <a:t>화면에 나타나지 않지만 화면 낭독기나 </a:t>
            </a:r>
            <a:r>
              <a:rPr lang="en-US" altLang="ko-KR" dirty="0" err="1"/>
              <a:t>javascript</a:t>
            </a:r>
            <a:r>
              <a:rPr lang="ko-KR" altLang="en-US" dirty="0"/>
              <a:t>에서 인지 할 수 있음</a:t>
            </a:r>
            <a:endParaRPr lang="en-US" altLang="ko-KR" dirty="0"/>
          </a:p>
          <a:p>
            <a:pPr lvl="4"/>
            <a:r>
              <a:rPr lang="ko-KR" altLang="en-US" dirty="0"/>
              <a:t>시각 장애인도 표의 구조를 쉽게 이해할 수 있음</a:t>
            </a:r>
            <a:endParaRPr lang="en-US" altLang="ko-KR" dirty="0"/>
          </a:p>
          <a:p>
            <a:pPr lvl="3"/>
            <a:r>
              <a:rPr lang="en-US" altLang="ko-KR" dirty="0" err="1"/>
              <a:t>Javascript</a:t>
            </a:r>
            <a:r>
              <a:rPr lang="ko-KR" altLang="en-US" dirty="0"/>
              <a:t>를 이용하여 </a:t>
            </a:r>
            <a:r>
              <a:rPr lang="en-US" altLang="ko-KR" dirty="0"/>
              <a:t>‘</a:t>
            </a:r>
            <a:r>
              <a:rPr lang="ko-KR" altLang="en-US" dirty="0"/>
              <a:t>제목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요약</a:t>
            </a:r>
            <a:r>
              <a:rPr lang="en-US" altLang="ko-KR" dirty="0"/>
              <a:t>‘ </a:t>
            </a:r>
            <a:r>
              <a:rPr lang="ko-KR" altLang="en-US" dirty="0"/>
              <a:t>부분을 고정하고 본문을 스크롤 할 수 있음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FCDE39-4586-DE1D-E9E4-C88008C64825}"/>
              </a:ext>
            </a:extLst>
          </p:cNvPr>
          <p:cNvSpPr/>
          <p:nvPr/>
        </p:nvSpPr>
        <p:spPr>
          <a:xfrm>
            <a:off x="4049095" y="842776"/>
            <a:ext cx="7196658" cy="41787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선물용과 가정용 상품 구성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용도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중량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갯수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선문용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11~16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35,000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선문용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18~26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52,000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18~26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과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47,000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4AEDD3-88C9-DEAA-1897-5561EDEE72D9}"/>
              </a:ext>
            </a:extLst>
          </p:cNvPr>
          <p:cNvSpPr/>
          <p:nvPr/>
        </p:nvSpPr>
        <p:spPr>
          <a:xfrm>
            <a:off x="4536901" y="1367991"/>
            <a:ext cx="6624736" cy="1008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EA3573-7D8B-1BA6-2E56-81A8FD03E565}"/>
              </a:ext>
            </a:extLst>
          </p:cNvPr>
          <p:cNvSpPr/>
          <p:nvPr/>
        </p:nvSpPr>
        <p:spPr>
          <a:xfrm>
            <a:off x="4528736" y="2426096"/>
            <a:ext cx="6624736" cy="23261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0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FCD9-B09A-1FC3-87A2-82DFE9D6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B9C4A-7A4D-97AA-27E8-661005C46F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DC1873-B181-A167-AB76-92FBDB1F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04 - 3 </a:t>
            </a:r>
            <a:r>
              <a:rPr lang="ko-KR" altLang="en-US" dirty="0"/>
              <a:t>표 만들기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62CABB-90E4-49F4-0CA1-74CB04E79C53}"/>
              </a:ext>
            </a:extLst>
          </p:cNvPr>
          <p:cNvGrpSpPr/>
          <p:nvPr/>
        </p:nvGrpSpPr>
        <p:grpSpPr>
          <a:xfrm>
            <a:off x="280040" y="700284"/>
            <a:ext cx="6066006" cy="1723194"/>
            <a:chOff x="6588960" y="2937431"/>
            <a:chExt cx="5180794" cy="172319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B766EB-D750-5003-35CC-577CD2C7805F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FF7079-4037-3C90-96DD-03763F1B6B28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br>
                <a:rPr lang="en-US" altLang="ko-KR" sz="1400"/>
              </a:br>
              <a:r>
                <a:rPr lang="en-US" altLang="ko-KR" sz="1400"/>
                <a:t>  &lt;td rowspan="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&lt;td colspan="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5A61D1-2010-4505-66AD-101BCD39CB67}"/>
                </a:ext>
              </a:extLst>
            </p:cNvPr>
            <p:cNvSpPr txBox="1"/>
            <p:nvPr/>
          </p:nvSpPr>
          <p:spPr>
            <a:xfrm>
              <a:off x="6737094" y="2937431"/>
              <a:ext cx="4180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colspan, rowspan </a:t>
              </a:r>
              <a:r>
                <a:rPr lang="ko-KR" altLang="en-US" b="1"/>
                <a:t>속성 </a:t>
              </a:r>
              <a:r>
                <a:rPr lang="en-US" altLang="ko-KR" b="1"/>
                <a:t>– </a:t>
              </a:r>
              <a:r>
                <a:rPr lang="ko-KR" altLang="en-US" b="1"/>
                <a:t>행 또는 열 합치기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4DD94CD-370E-067E-B58A-128D4A2B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0" y="2601294"/>
            <a:ext cx="5970774" cy="11681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127FF1-9426-1E97-2A84-0A7E437E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9" y="3888159"/>
            <a:ext cx="5970774" cy="115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640112-EB5D-DCE1-2BB0-62B53539F28C}"/>
              </a:ext>
            </a:extLst>
          </p:cNvPr>
          <p:cNvSpPr txBox="1"/>
          <p:nvPr/>
        </p:nvSpPr>
        <p:spPr>
          <a:xfrm>
            <a:off x="6427862" y="822061"/>
            <a:ext cx="3761604" cy="493981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9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9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9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9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9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4C0773-A7D5-8BED-FC7F-65862FB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502" y="2452323"/>
            <a:ext cx="2767084" cy="1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0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9B29-AFA4-BA42-D861-2CC0CB877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F48C9E-23B7-E1F9-2FFD-CC065E1B43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7C888-7A0F-DA77-CD4C-4CDA0EA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04 - 4 </a:t>
            </a:r>
            <a:r>
              <a:rPr lang="ko-KR" altLang="en-US" dirty="0"/>
              <a:t>이미지 삽입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5C84B901-DFB4-4CEA-98AF-18E501A22C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이미지를 웹 페이지에 넣을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이미지 파일 특성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CSS/IMAGE TAG/image_tag_0.html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E49B10-9DBB-D3ED-D86A-1383DF7EF633}"/>
              </a:ext>
            </a:extLst>
          </p:cNvPr>
          <p:cNvSpPr/>
          <p:nvPr/>
        </p:nvSpPr>
        <p:spPr>
          <a:xfrm>
            <a:off x="864493" y="1338403"/>
            <a:ext cx="5904656" cy="5040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 파일 이름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대체할 내용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A98267-0691-0BFA-0113-D2F61809817A}"/>
              </a:ext>
            </a:extLst>
          </p:cNvPr>
          <p:cNvSpPr/>
          <p:nvPr/>
        </p:nvSpPr>
        <p:spPr>
          <a:xfrm>
            <a:off x="864493" y="2270714"/>
            <a:ext cx="5904656" cy="120634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3C0C5-5580-7331-BA42-75AB7FFD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77" y="1338404"/>
            <a:ext cx="2911066" cy="21386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CB4ADC-1835-6933-D40B-4749106F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752" y="3842057"/>
            <a:ext cx="5640569" cy="19928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DAF7A-BB2E-81CC-D8C8-FF3D653A46BF}"/>
              </a:ext>
            </a:extLst>
          </p:cNvPr>
          <p:cNvSpPr/>
          <p:nvPr/>
        </p:nvSpPr>
        <p:spPr>
          <a:xfrm>
            <a:off x="3024733" y="5300152"/>
            <a:ext cx="5556588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10354-B421-E664-2808-266F80E9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6F69D4-55B4-19CF-FB87-3B7926404A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D42984-8511-E84F-6991-AA4A5001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D3238F-44B0-6959-C8F2-49DA9FBD09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 개발</a:t>
            </a:r>
            <a:endParaRPr lang="en-US" altLang="ko-KR" dirty="0"/>
          </a:p>
          <a:p>
            <a:pPr lvl="2"/>
            <a:r>
              <a:rPr lang="ko-KR" altLang="en-US" dirty="0"/>
              <a:t>웹 개발은 광범위하고 공부해야 할 것도 아주 많은 분야</a:t>
            </a:r>
            <a:endParaRPr lang="en-US" altLang="ko-KR" dirty="0"/>
          </a:p>
          <a:p>
            <a:pPr lvl="1"/>
            <a:r>
              <a:rPr lang="en-US" altLang="ko-KR" dirty="0"/>
              <a:t>Front end – </a:t>
            </a:r>
            <a:r>
              <a:rPr lang="ko-KR" altLang="en-US" dirty="0"/>
              <a:t>웹 개발은 웹 화면에 보이는 겉모습</a:t>
            </a:r>
            <a:endParaRPr lang="en-US" altLang="ko-KR" dirty="0"/>
          </a:p>
          <a:p>
            <a:pPr lvl="2"/>
            <a:r>
              <a:rPr lang="ko-KR" altLang="en-US" dirty="0"/>
              <a:t>웹 브라우저 화면에 보이는 부분을 다룸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웹 사이트 제작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HTML, CSS, 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 err="1">
                <a:sym typeface="Wingdings" panose="05000000000000000000" pitchFamily="2" charset="2"/>
              </a:rPr>
              <a:t>프런트엔드</a:t>
            </a:r>
            <a:r>
              <a:rPr lang="ko-KR" altLang="en-US" dirty="0">
                <a:sym typeface="Wingdings" panose="05000000000000000000" pitchFamily="2" charset="2"/>
              </a:rPr>
              <a:t> 기술로 만든 우주 탐사선 체험 사이트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https://iss-sim.spacex.com/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1"/>
            <a:r>
              <a:rPr lang="en-US" altLang="ko-KR" dirty="0"/>
              <a:t>Back end - </a:t>
            </a:r>
            <a:r>
              <a:rPr lang="ko-KR" altLang="en-US" dirty="0"/>
              <a:t>웹 사이트에서 사용자에게 제공할 기능과 서비스</a:t>
            </a:r>
            <a:endParaRPr lang="en-US" altLang="ko-KR" dirty="0"/>
          </a:p>
          <a:p>
            <a:pPr lvl="2"/>
            <a:r>
              <a:rPr lang="ko-KR" altLang="en-US" dirty="0"/>
              <a:t>데이터베이스를 설계하거나 데이터 처리</a:t>
            </a:r>
            <a:endParaRPr lang="en-US" altLang="ko-KR" dirty="0"/>
          </a:p>
          <a:p>
            <a:pPr lvl="2"/>
            <a:r>
              <a:rPr lang="ko-KR" altLang="en-US" dirty="0"/>
              <a:t>자바</a:t>
            </a:r>
            <a:r>
              <a:rPr lang="en-US" altLang="ko-KR" dirty="0"/>
              <a:t>, PHP, </a:t>
            </a:r>
            <a:r>
              <a:rPr lang="ko-KR" altLang="en-US" dirty="0"/>
              <a:t>파이썬</a:t>
            </a:r>
            <a:r>
              <a:rPr lang="en-US" altLang="ko-KR" dirty="0"/>
              <a:t>, Node.js </a:t>
            </a:r>
            <a:r>
              <a:rPr lang="ko-KR" altLang="en-US" dirty="0"/>
              <a:t>등의 프로그래밍 언어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 err="1"/>
              <a:t>풀스택</a:t>
            </a:r>
            <a:r>
              <a:rPr lang="en-US" altLang="ko-KR" dirty="0"/>
              <a:t>(full-stack) </a:t>
            </a:r>
            <a:r>
              <a:rPr lang="ko-KR" altLang="en-US" dirty="0"/>
              <a:t>개발자</a:t>
            </a:r>
            <a:endParaRPr lang="en-US" altLang="ko-KR" dirty="0"/>
          </a:p>
          <a:p>
            <a:pPr lvl="3"/>
            <a:r>
              <a:rPr lang="ko-KR" altLang="en-US" dirty="0" err="1"/>
              <a:t>프런트엔드</a:t>
            </a:r>
            <a:r>
              <a:rPr lang="ko-KR" altLang="en-US" dirty="0"/>
              <a:t> 개발과 </a:t>
            </a:r>
            <a:r>
              <a:rPr lang="ko-KR" altLang="en-US" dirty="0" err="1"/>
              <a:t>백엔드</a:t>
            </a:r>
            <a:r>
              <a:rPr lang="ko-KR" altLang="en-US" dirty="0"/>
              <a:t> 개발을 모두 다 할 수 있는 사람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A91649-4E9C-8919-D8A8-9F092941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285" y="918913"/>
            <a:ext cx="2595901" cy="2573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C864C-E82B-8F45-82EF-A1828425DAD8}"/>
              </a:ext>
            </a:extLst>
          </p:cNvPr>
          <p:cNvSpPr txBox="1"/>
          <p:nvPr/>
        </p:nvSpPr>
        <p:spPr>
          <a:xfrm>
            <a:off x="3977359" y="4578780"/>
            <a:ext cx="4627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일론 </a:t>
            </a:r>
            <a:r>
              <a:rPr lang="ko-KR" altLang="en-US" sz="1200" dirty="0" err="1"/>
              <a:t>머스크가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쏘아올린</a:t>
            </a:r>
            <a:r>
              <a:rPr lang="ko-KR" altLang="en-US" sz="1200" dirty="0"/>
              <a:t> 세계 최초 민간 우주선인 </a:t>
            </a:r>
            <a:r>
              <a:rPr lang="en-US" altLang="ko-KR" sz="1200" dirty="0"/>
              <a:t>Space X </a:t>
            </a:r>
            <a:r>
              <a:rPr lang="ko-KR" altLang="en-US" sz="1200" dirty="0"/>
              <a:t>의 대시 보드 인터페이스는 </a:t>
            </a:r>
            <a:r>
              <a:rPr lang="ko-KR" altLang="en-US" sz="1200" b="1" dirty="0">
                <a:solidFill>
                  <a:srgbClr val="FF0000"/>
                </a:solidFill>
              </a:rPr>
              <a:t>크롬 기반의 웹 브라우저에 </a:t>
            </a:r>
            <a:r>
              <a:rPr lang="en-US" altLang="ko-KR" sz="1200" b="1" dirty="0">
                <a:solidFill>
                  <a:srgbClr val="FF0000"/>
                </a:solidFill>
              </a:rPr>
              <a:t>HTML</a:t>
            </a:r>
            <a:r>
              <a:rPr lang="ko-KR" altLang="en-US" sz="1200" b="1" dirty="0">
                <a:solidFill>
                  <a:srgbClr val="FF0000"/>
                </a:solidFill>
              </a:rPr>
              <a:t>과 </a:t>
            </a:r>
            <a:r>
              <a:rPr lang="en-US" altLang="ko-KR" sz="1200" b="1" dirty="0">
                <a:solidFill>
                  <a:srgbClr val="FF0000"/>
                </a:solidFill>
              </a:rPr>
              <a:t>CSS, </a:t>
            </a:r>
            <a:r>
              <a:rPr lang="en-US" altLang="ko-KR" sz="1200" b="1" dirty="0" err="1">
                <a:solidFill>
                  <a:srgbClr val="FF0000"/>
                </a:solidFill>
              </a:rPr>
              <a:t>Javascript</a:t>
            </a:r>
            <a:r>
              <a:rPr lang="ko-KR" altLang="en-US" sz="1200" dirty="0"/>
              <a:t>로 만들어졌다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>
                <a:hlinkClick r:id="rId5"/>
              </a:rPr>
              <a:t>링크 보기</a:t>
            </a:r>
            <a:endParaRPr lang="en-US" altLang="ko-KR" sz="1200" dirty="0"/>
          </a:p>
        </p:txBody>
      </p:sp>
      <p:pic>
        <p:nvPicPr>
          <p:cNvPr id="10" name="그래픽 9" descr="로켓 단색으로 채워진">
            <a:extLst>
              <a:ext uri="{FF2B5EF4-FFF2-40B4-BE49-F238E27FC236}">
                <a16:creationId xmlns:a16="http://schemas.microsoft.com/office/drawing/2014/main" id="{F20D0693-F751-69D3-05A2-082DB9B02A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867020" y="5130958"/>
            <a:ext cx="701417" cy="7014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2CE813-7E51-4D76-9736-295B0E923C4F}"/>
              </a:ext>
            </a:extLst>
          </p:cNvPr>
          <p:cNvSpPr/>
          <p:nvPr/>
        </p:nvSpPr>
        <p:spPr>
          <a:xfrm>
            <a:off x="3672805" y="4480340"/>
            <a:ext cx="5093881" cy="1114103"/>
          </a:xfrm>
          <a:custGeom>
            <a:avLst/>
            <a:gdLst>
              <a:gd name="connsiteX0" fmla="*/ 0 w 5093881"/>
              <a:gd name="connsiteY0" fmla="*/ 0 h 1114103"/>
              <a:gd name="connsiteX1" fmla="*/ 464109 w 5093881"/>
              <a:gd name="connsiteY1" fmla="*/ 0 h 1114103"/>
              <a:gd name="connsiteX2" fmla="*/ 1131974 w 5093881"/>
              <a:gd name="connsiteY2" fmla="*/ 0 h 1114103"/>
              <a:gd name="connsiteX3" fmla="*/ 1545144 w 5093881"/>
              <a:gd name="connsiteY3" fmla="*/ 0 h 1114103"/>
              <a:gd name="connsiteX4" fmla="*/ 2009253 w 5093881"/>
              <a:gd name="connsiteY4" fmla="*/ 0 h 1114103"/>
              <a:gd name="connsiteX5" fmla="*/ 2626179 w 5093881"/>
              <a:gd name="connsiteY5" fmla="*/ 0 h 1114103"/>
              <a:gd name="connsiteX6" fmla="*/ 3192165 w 5093881"/>
              <a:gd name="connsiteY6" fmla="*/ 0 h 1114103"/>
              <a:gd name="connsiteX7" fmla="*/ 3860030 w 5093881"/>
              <a:gd name="connsiteY7" fmla="*/ 0 h 1114103"/>
              <a:gd name="connsiteX8" fmla="*/ 4476955 w 5093881"/>
              <a:gd name="connsiteY8" fmla="*/ 0 h 1114103"/>
              <a:gd name="connsiteX9" fmla="*/ 5093881 w 5093881"/>
              <a:gd name="connsiteY9" fmla="*/ 0 h 1114103"/>
              <a:gd name="connsiteX10" fmla="*/ 5093881 w 5093881"/>
              <a:gd name="connsiteY10" fmla="*/ 534769 h 1114103"/>
              <a:gd name="connsiteX11" fmla="*/ 5093881 w 5093881"/>
              <a:gd name="connsiteY11" fmla="*/ 1114103 h 1114103"/>
              <a:gd name="connsiteX12" fmla="*/ 4527894 w 5093881"/>
              <a:gd name="connsiteY12" fmla="*/ 1114103 h 1114103"/>
              <a:gd name="connsiteX13" fmla="*/ 3961907 w 5093881"/>
              <a:gd name="connsiteY13" fmla="*/ 1114103 h 1114103"/>
              <a:gd name="connsiteX14" fmla="*/ 3395921 w 5093881"/>
              <a:gd name="connsiteY14" fmla="*/ 1114103 h 1114103"/>
              <a:gd name="connsiteX15" fmla="*/ 2982750 w 5093881"/>
              <a:gd name="connsiteY15" fmla="*/ 1114103 h 1114103"/>
              <a:gd name="connsiteX16" fmla="*/ 2314886 w 5093881"/>
              <a:gd name="connsiteY16" fmla="*/ 1114103 h 1114103"/>
              <a:gd name="connsiteX17" fmla="*/ 1748899 w 5093881"/>
              <a:gd name="connsiteY17" fmla="*/ 1114103 h 1114103"/>
              <a:gd name="connsiteX18" fmla="*/ 1335729 w 5093881"/>
              <a:gd name="connsiteY18" fmla="*/ 1114103 h 1114103"/>
              <a:gd name="connsiteX19" fmla="*/ 718803 w 5093881"/>
              <a:gd name="connsiteY19" fmla="*/ 1114103 h 1114103"/>
              <a:gd name="connsiteX20" fmla="*/ 0 w 5093881"/>
              <a:gd name="connsiteY20" fmla="*/ 1114103 h 1114103"/>
              <a:gd name="connsiteX21" fmla="*/ 0 w 5093881"/>
              <a:gd name="connsiteY21" fmla="*/ 590475 h 1114103"/>
              <a:gd name="connsiteX22" fmla="*/ 0 w 5093881"/>
              <a:gd name="connsiteY22" fmla="*/ 0 h 111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93881" h="1114103" extrusionOk="0">
                <a:moveTo>
                  <a:pt x="0" y="0"/>
                </a:moveTo>
                <a:cubicBezTo>
                  <a:pt x="207042" y="-5712"/>
                  <a:pt x="234036" y="20116"/>
                  <a:pt x="464109" y="0"/>
                </a:cubicBezTo>
                <a:cubicBezTo>
                  <a:pt x="694182" y="-20116"/>
                  <a:pt x="814488" y="58565"/>
                  <a:pt x="1131974" y="0"/>
                </a:cubicBezTo>
                <a:cubicBezTo>
                  <a:pt x="1449461" y="-58565"/>
                  <a:pt x="1391790" y="18926"/>
                  <a:pt x="1545144" y="0"/>
                </a:cubicBezTo>
                <a:cubicBezTo>
                  <a:pt x="1698498" y="-18926"/>
                  <a:pt x="1907736" y="52360"/>
                  <a:pt x="2009253" y="0"/>
                </a:cubicBezTo>
                <a:cubicBezTo>
                  <a:pt x="2110770" y="-52360"/>
                  <a:pt x="2346993" y="66428"/>
                  <a:pt x="2626179" y="0"/>
                </a:cubicBezTo>
                <a:cubicBezTo>
                  <a:pt x="2905365" y="-66428"/>
                  <a:pt x="2984170" y="33030"/>
                  <a:pt x="3192165" y="0"/>
                </a:cubicBezTo>
                <a:cubicBezTo>
                  <a:pt x="3400160" y="-33030"/>
                  <a:pt x="3590824" y="75249"/>
                  <a:pt x="3860030" y="0"/>
                </a:cubicBezTo>
                <a:cubicBezTo>
                  <a:pt x="4129236" y="-75249"/>
                  <a:pt x="4233199" y="26422"/>
                  <a:pt x="4476955" y="0"/>
                </a:cubicBezTo>
                <a:cubicBezTo>
                  <a:pt x="4720711" y="-26422"/>
                  <a:pt x="4905629" y="11622"/>
                  <a:pt x="5093881" y="0"/>
                </a:cubicBezTo>
                <a:cubicBezTo>
                  <a:pt x="5128357" y="182011"/>
                  <a:pt x="5077092" y="292091"/>
                  <a:pt x="5093881" y="534769"/>
                </a:cubicBezTo>
                <a:cubicBezTo>
                  <a:pt x="5110670" y="777447"/>
                  <a:pt x="5053662" y="925835"/>
                  <a:pt x="5093881" y="1114103"/>
                </a:cubicBezTo>
                <a:cubicBezTo>
                  <a:pt x="4934932" y="1168162"/>
                  <a:pt x="4721799" y="1106804"/>
                  <a:pt x="4527894" y="1114103"/>
                </a:cubicBezTo>
                <a:cubicBezTo>
                  <a:pt x="4333989" y="1121402"/>
                  <a:pt x="4191586" y="1073907"/>
                  <a:pt x="3961907" y="1114103"/>
                </a:cubicBezTo>
                <a:cubicBezTo>
                  <a:pt x="3732228" y="1154299"/>
                  <a:pt x="3549151" y="1096502"/>
                  <a:pt x="3395921" y="1114103"/>
                </a:cubicBezTo>
                <a:cubicBezTo>
                  <a:pt x="3242691" y="1131704"/>
                  <a:pt x="3103809" y="1081216"/>
                  <a:pt x="2982750" y="1114103"/>
                </a:cubicBezTo>
                <a:cubicBezTo>
                  <a:pt x="2861691" y="1146990"/>
                  <a:pt x="2608762" y="1042077"/>
                  <a:pt x="2314886" y="1114103"/>
                </a:cubicBezTo>
                <a:cubicBezTo>
                  <a:pt x="2021010" y="1186129"/>
                  <a:pt x="1888194" y="1080420"/>
                  <a:pt x="1748899" y="1114103"/>
                </a:cubicBezTo>
                <a:cubicBezTo>
                  <a:pt x="1609604" y="1147786"/>
                  <a:pt x="1513078" y="1076830"/>
                  <a:pt x="1335729" y="1114103"/>
                </a:cubicBezTo>
                <a:cubicBezTo>
                  <a:pt x="1158380" y="1151376"/>
                  <a:pt x="1005984" y="1044420"/>
                  <a:pt x="718803" y="1114103"/>
                </a:cubicBezTo>
                <a:cubicBezTo>
                  <a:pt x="431622" y="1183786"/>
                  <a:pt x="194077" y="1030615"/>
                  <a:pt x="0" y="1114103"/>
                </a:cubicBezTo>
                <a:cubicBezTo>
                  <a:pt x="-6229" y="914213"/>
                  <a:pt x="11715" y="842061"/>
                  <a:pt x="0" y="590475"/>
                </a:cubicBezTo>
                <a:cubicBezTo>
                  <a:pt x="-11715" y="338889"/>
                  <a:pt x="16512" y="237944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6329314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3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E46B-1E21-1824-E4E8-D2D1EE6ED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E605F-C6C6-16C4-C472-80DCC3D014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CB05AA-2E82-BDCE-DD13-A0637F6E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04 - 4 </a:t>
            </a:r>
            <a:r>
              <a:rPr lang="ko-KR" altLang="en-US" dirty="0"/>
              <a:t>이미지 삽입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E0EACE-901F-8D92-238C-B21F215CF4FE}"/>
              </a:ext>
            </a:extLst>
          </p:cNvPr>
          <p:cNvGrpSpPr/>
          <p:nvPr/>
        </p:nvGrpSpPr>
        <p:grpSpPr>
          <a:xfrm>
            <a:off x="360562" y="863823"/>
            <a:ext cx="5101275" cy="3238430"/>
            <a:chOff x="6588959" y="2937431"/>
            <a:chExt cx="5716650" cy="187574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02D435-83C3-10DE-4997-BA834533F9ED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1B658-D57B-8AD6-04C4-9E8C5A4554C5}"/>
                </a:ext>
              </a:extLst>
            </p:cNvPr>
            <p:cNvSpPr txBox="1"/>
            <p:nvPr/>
          </p:nvSpPr>
          <p:spPr>
            <a:xfrm>
              <a:off x="6737095" y="3245421"/>
              <a:ext cx="5500428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웹 문서 파일의 위치를 기준으로 이미지 경로 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과 이미지 파일이 같은 폴더에 있다면 </a:t>
              </a:r>
              <a:r>
                <a:rPr lang="en-US" altLang="ko-KR" sz="1400"/>
                <a:t>src </a:t>
              </a:r>
              <a:r>
                <a:rPr lang="ko-KR" altLang="en-US" sz="1400"/>
                <a:t>속성에 파일 이름만 적음</a:t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하위 폴더에 이미지 파일이 있다면 하위 폴더까지 같이 적음</a:t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F6D76E-87A8-2481-AF6D-E70E3CA3DBE5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img</a:t>
              </a:r>
              <a:r>
                <a:rPr lang="en-US" altLang="ko-KR" b="1" dirty="0"/>
                <a:t>&gt; </a:t>
              </a:r>
              <a:r>
                <a:rPr lang="ko-KR" altLang="en-US" b="1" dirty="0"/>
                <a:t>태그의 </a:t>
              </a:r>
              <a:r>
                <a:rPr lang="en-US" altLang="ko-KR" b="1" dirty="0" err="1"/>
                <a:t>src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속성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3657CD-FE25-6056-29B9-4079843DFFBD}"/>
              </a:ext>
            </a:extLst>
          </p:cNvPr>
          <p:cNvGrpSpPr/>
          <p:nvPr/>
        </p:nvGrpSpPr>
        <p:grpSpPr>
          <a:xfrm>
            <a:off x="5930852" y="863823"/>
            <a:ext cx="5101275" cy="3238430"/>
            <a:chOff x="6588959" y="2937431"/>
            <a:chExt cx="5716650" cy="18757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3E32D4-3C73-29B3-C071-1C8F09523871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359A52-0832-992F-CAA2-6480154501A5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이미지를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설명하는 대체 텍스트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화면 낭독기에서 이미지 대신 대체 텍스트를 읽어 줌</a:t>
              </a:r>
              <a:r>
                <a:rPr lang="en-US" altLang="ko-KR" sz="1400" dirty="0"/>
                <a:t>. (</a:t>
              </a:r>
              <a:r>
                <a:rPr lang="ko-KR" altLang="en-US" sz="1400" dirty="0"/>
                <a:t>웹 접근성</a:t>
              </a:r>
              <a:r>
                <a:rPr lang="en-US" altLang="ko-KR" sz="14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이미지를 표시할 수 없는 상황일 때 대체 텍스트 표시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텍스트 자체를 이미지로 만들었을 경우 대체 텍스트 안에 이미지 파일의 내용을 그대로 넣어주어야 함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불릿</a:t>
              </a:r>
              <a:r>
                <a:rPr lang="ko-KR" altLang="en-US" sz="1400" dirty="0"/>
                <a:t> 이미지나 작은 아이콘 등의 경우에는 </a:t>
              </a:r>
              <a:r>
                <a:rPr lang="en-US" altLang="ko-KR" sz="1400" dirty="0"/>
                <a:t>alt=“ “ </a:t>
              </a:r>
              <a:r>
                <a:rPr lang="ko-KR" altLang="en-US" sz="1400" dirty="0"/>
                <a:t>처럼 지정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D3F5D-B1C3-6527-9AAC-396F6E72E334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img</a:t>
              </a:r>
              <a:r>
                <a:rPr lang="en-US" altLang="ko-KR" b="1" dirty="0"/>
                <a:t>&gt; </a:t>
              </a:r>
              <a:r>
                <a:rPr lang="ko-KR" altLang="en-US" b="1" dirty="0"/>
                <a:t>태그의 </a:t>
              </a:r>
              <a:r>
                <a:rPr lang="en-US" altLang="ko-KR" b="1" dirty="0"/>
                <a:t>alt </a:t>
              </a:r>
              <a:r>
                <a:rPr lang="ko-KR" altLang="en-US" b="1" dirty="0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372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994F8-CC2E-31AE-1B21-1D8A9D4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9BCA21-3663-651F-CE62-C29BF7858B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4AD756-2D62-2610-6660-1C484619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04 - 4 </a:t>
            </a:r>
            <a:r>
              <a:rPr lang="ko-KR" altLang="en-US" dirty="0"/>
              <a:t>이미지 삽입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A1FE9729-F3D3-FA7C-3EA7-688B2951F3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/>
              <a:t>width</a:t>
            </a:r>
            <a:r>
              <a:rPr lang="ko-KR" altLang="en-US" dirty="0"/>
              <a:t>과 </a:t>
            </a:r>
            <a:r>
              <a:rPr lang="en-US" altLang="ko-KR" dirty="0"/>
              <a:t>height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이미지 크기 조정</a:t>
            </a:r>
            <a:endParaRPr lang="en-US" altLang="ko-KR" dirty="0"/>
          </a:p>
          <a:p>
            <a:pPr lvl="2"/>
            <a:r>
              <a:rPr lang="en-US" altLang="ko-KR" dirty="0"/>
              <a:t>Width</a:t>
            </a:r>
            <a:r>
              <a:rPr lang="ko-KR" altLang="en-US" dirty="0"/>
              <a:t>나 </a:t>
            </a:r>
            <a:r>
              <a:rPr lang="en-US" altLang="ko-KR" dirty="0"/>
              <a:t>height </a:t>
            </a:r>
            <a:r>
              <a:rPr lang="ko-KR" altLang="en-US" dirty="0"/>
              <a:t>하나만 조정해도 다른 항목은 자동으로 비율 계산되어 적용됨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CSS/IMAGE TAG/image_tag_1.html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0980F2-EEA6-27F3-16CD-9D651D7D1B20}"/>
              </a:ext>
            </a:extLst>
          </p:cNvPr>
          <p:cNvSpPr/>
          <p:nvPr/>
        </p:nvSpPr>
        <p:spPr>
          <a:xfrm>
            <a:off x="1714443" y="1612831"/>
            <a:ext cx="7776864" cy="254346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원래 크기의 이미지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width="50%", height="50%"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 변경한 이미지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width="150"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으로 변경한 이미지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6E368A-43B4-BF68-7AC3-6DBEA285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40" y="4320207"/>
            <a:ext cx="5850272" cy="13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4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7B98B-BE82-9645-5778-40B6CE82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BE17F7-D898-3917-1021-D1F0995118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20273C-56A8-A141-6011-D3699B40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04 - 4 </a:t>
            </a:r>
            <a:r>
              <a:rPr lang="ko-KR" altLang="en-US" dirty="0"/>
              <a:t>이미지 삽입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8AF1517A-2CA9-A9A1-EE68-3278AE1480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/>
              <a:t>width</a:t>
            </a:r>
            <a:r>
              <a:rPr lang="ko-KR" altLang="en-US" dirty="0"/>
              <a:t>과 </a:t>
            </a:r>
            <a:r>
              <a:rPr lang="en-US" altLang="ko-KR" dirty="0"/>
              <a:t>height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이미지 크기 조정</a:t>
            </a:r>
            <a:r>
              <a:rPr lang="en-US" altLang="ko-KR" dirty="0"/>
              <a:t>(width, height)</a:t>
            </a:r>
          </a:p>
          <a:p>
            <a:pPr lvl="2"/>
            <a:r>
              <a:rPr lang="ko-KR" altLang="en-US" dirty="0" err="1"/>
              <a:t>폭나</a:t>
            </a:r>
            <a:r>
              <a:rPr lang="ko-KR" altLang="en-US" dirty="0"/>
              <a:t> 높이</a:t>
            </a:r>
            <a:r>
              <a:rPr lang="en-US" altLang="ko-KR" dirty="0"/>
              <a:t> </a:t>
            </a:r>
            <a:r>
              <a:rPr lang="ko-KR" altLang="en-US" dirty="0"/>
              <a:t>하나만 조정해도 자동으로 비율 계산되어 적용됨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997148-8BD0-80A3-6C83-F0BE8443A3CD}"/>
              </a:ext>
            </a:extLst>
          </p:cNvPr>
          <p:cNvSpPr/>
          <p:nvPr/>
        </p:nvSpPr>
        <p:spPr>
          <a:xfrm>
            <a:off x="936501" y="1655911"/>
            <a:ext cx="5256584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원래 크기의 이미지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width="50%", height="50%"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 변경한 이미지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width="150"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으로 변경한 이미지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"images/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59038C-BC0B-B2BC-BB80-E73D07DB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602127"/>
            <a:ext cx="4176464" cy="54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5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FE1E-D6DB-BB23-7E59-E1B514DB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2B43A2-7ADD-FAF8-3B1C-16BBDCFF12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8F60BD-671A-9342-2FD3-457C65F6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Ch04-5 </a:t>
            </a:r>
            <a:r>
              <a:rPr lang="ko-KR" altLang="en-US" dirty="0"/>
              <a:t>오디오와 비디오 삽입하기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76C1AE-89ED-7DE6-1155-072F13F1EACE}"/>
              </a:ext>
            </a:extLst>
          </p:cNvPr>
          <p:cNvGrpSpPr/>
          <p:nvPr/>
        </p:nvGrpSpPr>
        <p:grpSpPr>
          <a:xfrm>
            <a:off x="360437" y="773369"/>
            <a:ext cx="7252260" cy="2378012"/>
            <a:chOff x="6588959" y="2937431"/>
            <a:chExt cx="5716650" cy="13773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9543A3-C47F-067A-327E-848568DB9307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8ED615-CAF9-C3BA-5ED6-F789C58D1E1E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6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음악 파일 뿐만 아니라 동영상이나 자바 애플릿</a:t>
              </a:r>
              <a:r>
                <a:rPr lang="en-US" altLang="ko-KR" sz="1400"/>
                <a:t>, PDF </a:t>
              </a:r>
              <a:r>
                <a:rPr lang="ko-KR" altLang="en-US" sz="140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 data="</a:t>
              </a:r>
              <a:r>
                <a:rPr lang="ko-KR" altLang="en-US" sz="1400">
                  <a:highlight>
                    <a:srgbClr val="FFFF00"/>
                  </a:highlight>
                </a:rPr>
                <a:t>파일</a:t>
              </a:r>
              <a:r>
                <a:rPr lang="en-US" altLang="ko-KR" sz="140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data – </a:t>
              </a:r>
              <a:r>
                <a:rPr lang="ko-KR" altLang="en-US" sz="1400"/>
                <a:t>재생할 파일 지정</a:t>
              </a:r>
              <a:endParaRPr lang="en-US" altLang="ko-KR" sz="1400"/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width, height –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화면 크기 지정</a:t>
              </a:r>
              <a:endParaRPr lang="en-US" altLang="ko-KR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12B58B-95A3-3C8F-E2BF-3C43C5E0C1F8}"/>
                </a:ext>
              </a:extLst>
            </p:cNvPr>
            <p:cNvSpPr txBox="1"/>
            <p:nvPr/>
          </p:nvSpPr>
          <p:spPr>
            <a:xfrm>
              <a:off x="6737094" y="2937431"/>
              <a:ext cx="1386615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&lt;object&gt;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D16D93-3E99-A197-9DBD-A46270E21C2D}"/>
              </a:ext>
            </a:extLst>
          </p:cNvPr>
          <p:cNvSpPr txBox="1"/>
          <p:nvPr/>
        </p:nvSpPr>
        <p:spPr>
          <a:xfrm>
            <a:off x="246123" y="3560422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19A4D1-C70C-3D34-8BCC-E3E7D448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25" y="2138379"/>
            <a:ext cx="4517941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8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39267-8788-25BE-DB21-2D249BAD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45718D-92CE-52BB-C4E4-2168B3CE8C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6690D0-A9E6-E162-FC99-337D04FC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Ch04-5 </a:t>
            </a:r>
            <a:r>
              <a:rPr lang="ko-KR" altLang="en-US" dirty="0"/>
              <a:t>오디오와 비디오 삽입하기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9EA30-0AE2-EE99-2313-9F1998EFC85A}"/>
              </a:ext>
            </a:extLst>
          </p:cNvPr>
          <p:cNvSpPr txBox="1"/>
          <p:nvPr/>
        </p:nvSpPr>
        <p:spPr>
          <a:xfrm>
            <a:off x="994724" y="4805715"/>
            <a:ext cx="3542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2BA42C-7328-07D0-B6E2-38FABFC53CE5}"/>
              </a:ext>
            </a:extLst>
          </p:cNvPr>
          <p:cNvGrpSpPr/>
          <p:nvPr/>
        </p:nvGrpSpPr>
        <p:grpSpPr>
          <a:xfrm>
            <a:off x="982214" y="1094092"/>
            <a:ext cx="8071637" cy="2969120"/>
            <a:chOff x="6588959" y="2937431"/>
            <a:chExt cx="5716650" cy="171975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E90BCF-59B3-C800-D1ED-BD35D945C63D}"/>
                </a:ext>
              </a:extLst>
            </p:cNvPr>
            <p:cNvSpPr/>
            <p:nvPr/>
          </p:nvSpPr>
          <p:spPr>
            <a:xfrm>
              <a:off x="6588959" y="3059207"/>
              <a:ext cx="5716650" cy="15979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91FDAB-E00E-8E43-3EEE-73102308CD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33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대부분 브라우저에서 사용 가능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ym typeface="Wingdings" panose="05000000000000000000" pitchFamily="2" charset="2"/>
                </a:rPr>
                <a:t>     </a:t>
              </a:r>
              <a:r>
                <a:rPr lang="en-US" altLang="ko-KR" sz="1400"/>
                <a:t>&lt;object&gt;, &lt;audio&gt;, &lt;video&gt; </a:t>
              </a:r>
              <a:r>
                <a:rPr lang="ko-KR" altLang="en-US" sz="1400"/>
                <a:t>태그를 지원하는 브라우저에서 멀티미디어 삽입할 때 사용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&lt;embed src="</a:t>
              </a:r>
              <a:r>
                <a:rPr lang="ko-KR" altLang="en-US" sz="1400">
                  <a:highlight>
                    <a:srgbClr val="FFFF00"/>
                  </a:highlight>
                </a:rPr>
                <a:t>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닫는 태그 없음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src : </a:t>
              </a:r>
              <a:r>
                <a:rPr lang="ko-KR" altLang="en-US" sz="1400"/>
                <a:t>멀티미디어 파일 지정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width, height :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크기 지정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A291F-C726-201F-A75F-9A60DA4BC265}"/>
                </a:ext>
              </a:extLst>
            </p:cNvPr>
            <p:cNvSpPr txBox="1"/>
            <p:nvPr/>
          </p:nvSpPr>
          <p:spPr>
            <a:xfrm>
              <a:off x="6737093" y="2937431"/>
              <a:ext cx="1327862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&lt;embed&gt; </a:t>
              </a:r>
              <a:r>
                <a:rPr lang="ko-KR" altLang="en-US" b="1"/>
                <a:t>태그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FE58EC2-2A79-960F-DE34-099EC995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80" y="4553325"/>
            <a:ext cx="3062827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2C11-4F70-328C-BFCB-8D433153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ACD95-586B-9422-FEBB-353E8A4897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2F7CA-CA74-3044-8D59-0CDD34E1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Ch04-5 </a:t>
            </a:r>
            <a:r>
              <a:rPr lang="ko-KR" altLang="en-US" dirty="0"/>
              <a:t>오디오와 비디오 삽입하기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39AA0-C4E3-3BF1-8E07-9F502A6FD634}"/>
              </a:ext>
            </a:extLst>
          </p:cNvPr>
          <p:cNvSpPr txBox="1"/>
          <p:nvPr/>
        </p:nvSpPr>
        <p:spPr>
          <a:xfrm>
            <a:off x="773246" y="1370439"/>
            <a:ext cx="5322754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브라우저에 지원하는 멀티미디어 파일의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6440A9-6750-B95F-1A5B-926FE53A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2" y="1924356"/>
            <a:ext cx="5879241" cy="1959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A46CEB-EB28-E9F5-C7F7-FC7F1F6A9551}"/>
              </a:ext>
            </a:extLst>
          </p:cNvPr>
          <p:cNvSpPr txBox="1"/>
          <p:nvPr/>
        </p:nvSpPr>
        <p:spPr>
          <a:xfrm>
            <a:off x="6384383" y="1366471"/>
            <a:ext cx="5322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 브라우저별 오디오</a:t>
            </a:r>
            <a:r>
              <a:rPr lang="en-US" altLang="ko-KR" b="1" dirty="0"/>
              <a:t>, </a:t>
            </a:r>
            <a:r>
              <a:rPr lang="ko-KR" altLang="en-US" b="1" dirty="0"/>
              <a:t>비디오 파일 지원 여부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4451D1-0DDA-3C6B-229F-8D236390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165" y="1924356"/>
            <a:ext cx="3242389" cy="23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C415-7CE7-2A43-B064-E18FBAAE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37426D-8449-6AB5-7274-014C127135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95F145-ADD4-8E79-5BAF-D8A18F73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Ch04-5 </a:t>
            </a:r>
            <a:r>
              <a:rPr lang="ko-KR" altLang="en-US" dirty="0"/>
              <a:t>오디오와 비디오 삽입하기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2D2E0B-3C75-BE94-20AD-F1489C17D6D2}"/>
              </a:ext>
            </a:extLst>
          </p:cNvPr>
          <p:cNvGrpSpPr/>
          <p:nvPr/>
        </p:nvGrpSpPr>
        <p:grpSpPr>
          <a:xfrm>
            <a:off x="421374" y="651721"/>
            <a:ext cx="5859082" cy="1641208"/>
            <a:chOff x="6588959" y="2937431"/>
            <a:chExt cx="5716650" cy="95061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4D7CB3-64ED-9994-6212-BD4D43CF57C5}"/>
                </a:ext>
              </a:extLst>
            </p:cNvPr>
            <p:cNvSpPr/>
            <p:nvPr/>
          </p:nvSpPr>
          <p:spPr>
            <a:xfrm>
              <a:off x="6588959" y="3059207"/>
              <a:ext cx="571665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1D93FE-6671-DBFB-14C0-8D7325040FD7}"/>
                </a:ext>
              </a:extLst>
            </p:cNvPr>
            <p:cNvSpPr txBox="1"/>
            <p:nvPr/>
          </p:nvSpPr>
          <p:spPr>
            <a:xfrm>
              <a:off x="6737093" y="3224236"/>
              <a:ext cx="5500427" cy="59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&lt;audio src="</a:t>
              </a:r>
              <a:r>
                <a:rPr lang="ko-KR" altLang="en-US" sz="140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&lt;video src="</a:t>
              </a:r>
              <a:r>
                <a:rPr lang="ko-KR" altLang="en-US" sz="140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"&gt;&lt;/video&gt;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9E9103-1932-AD1F-F16F-56CEC61E044F}"/>
                </a:ext>
              </a:extLst>
            </p:cNvPr>
            <p:cNvSpPr txBox="1"/>
            <p:nvPr/>
          </p:nvSpPr>
          <p:spPr>
            <a:xfrm>
              <a:off x="6737093" y="2937431"/>
              <a:ext cx="3399475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&lt;audio&gt; </a:t>
              </a:r>
              <a:r>
                <a:rPr lang="ko-KR" altLang="en-US" b="1"/>
                <a:t>태그</a:t>
              </a:r>
              <a:r>
                <a:rPr lang="en-US" altLang="ko-KR" b="1"/>
                <a:t>, &lt;video&gt;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F7DFE8-C536-B039-029E-63E072BE8973}"/>
              </a:ext>
            </a:extLst>
          </p:cNvPr>
          <p:cNvSpPr txBox="1"/>
          <p:nvPr/>
        </p:nvSpPr>
        <p:spPr>
          <a:xfrm>
            <a:off x="628374" y="2833739"/>
            <a:ext cx="4452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9B11F4-8F74-A885-9BB7-2461D5D30984}"/>
              </a:ext>
            </a:extLst>
          </p:cNvPr>
          <p:cNvCxnSpPr/>
          <p:nvPr/>
        </p:nvCxnSpPr>
        <p:spPr>
          <a:xfrm>
            <a:off x="5282166" y="2691434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697367-D233-8262-4C94-811A9DBC3BC1}"/>
              </a:ext>
            </a:extLst>
          </p:cNvPr>
          <p:cNvSpPr txBox="1"/>
          <p:nvPr/>
        </p:nvSpPr>
        <p:spPr>
          <a:xfrm>
            <a:off x="5483502" y="2833739"/>
            <a:ext cx="5509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&gt;&lt;/video&gt;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72FE1A8-5543-9611-4CB6-074E81D8C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67" y="3348420"/>
            <a:ext cx="3173924" cy="7368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BDCC14-9467-BC7E-FB8D-C3014EEA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003" y="3240087"/>
            <a:ext cx="4905375" cy="280987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3CE1B1-82BE-3383-5A13-BFD6548A64B6}"/>
              </a:ext>
            </a:extLst>
          </p:cNvPr>
          <p:cNvSpPr/>
          <p:nvPr/>
        </p:nvSpPr>
        <p:spPr>
          <a:xfrm>
            <a:off x="8235091" y="2833740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D6FE0F-5B23-428E-4F88-33D9388DC201}"/>
              </a:ext>
            </a:extLst>
          </p:cNvPr>
          <p:cNvSpPr txBox="1"/>
          <p:nvPr/>
        </p:nvSpPr>
        <p:spPr>
          <a:xfrm>
            <a:off x="7807253" y="2292929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B23147-77FC-88A4-5164-2948A7FC24B8}"/>
              </a:ext>
            </a:extLst>
          </p:cNvPr>
          <p:cNvSpPr txBox="1"/>
          <p:nvPr/>
        </p:nvSpPr>
        <p:spPr>
          <a:xfrm>
            <a:off x="9300671" y="229292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272BBB-3262-CB89-E3EC-0CEE79E3C525}"/>
              </a:ext>
            </a:extLst>
          </p:cNvPr>
          <p:cNvSpPr/>
          <p:nvPr/>
        </p:nvSpPr>
        <p:spPr>
          <a:xfrm>
            <a:off x="8998489" y="2833739"/>
            <a:ext cx="1040235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EB93483-F899-3A55-D66D-EFCE3EAE3D93}"/>
              </a:ext>
            </a:extLst>
          </p:cNvPr>
          <p:cNvCxnSpPr>
            <a:stCxn id="38" idx="0"/>
            <a:endCxn id="37" idx="2"/>
          </p:cNvCxnSpPr>
          <p:nvPr/>
        </p:nvCxnSpPr>
        <p:spPr>
          <a:xfrm rot="5400000" flipH="1" flipV="1">
            <a:off x="9623180" y="2449966"/>
            <a:ext cx="279200" cy="48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955D302-DAD0-8A21-25B7-CF69F42B25FB}"/>
              </a:ext>
            </a:extLst>
          </p:cNvPr>
          <p:cNvCxnSpPr>
            <a:stCxn id="35" idx="0"/>
            <a:endCxn id="36" idx="2"/>
          </p:cNvCxnSpPr>
          <p:nvPr/>
        </p:nvCxnSpPr>
        <p:spPr>
          <a:xfrm rot="16200000" flipV="1">
            <a:off x="8334219" y="2567947"/>
            <a:ext cx="279201" cy="252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3CD80E7-246A-3442-4640-A0DD8364C122}"/>
              </a:ext>
            </a:extLst>
          </p:cNvPr>
          <p:cNvSpPr/>
          <p:nvPr/>
        </p:nvSpPr>
        <p:spPr>
          <a:xfrm>
            <a:off x="3485866" y="2856822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9E36F-7445-8D90-938D-615BB857643A}"/>
              </a:ext>
            </a:extLst>
          </p:cNvPr>
          <p:cNvSpPr txBox="1"/>
          <p:nvPr/>
        </p:nvSpPr>
        <p:spPr>
          <a:xfrm>
            <a:off x="4053556" y="334842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22141D6-8987-350F-BBFD-E83D336675E4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16200000" flipH="1">
            <a:off x="4107364" y="2861855"/>
            <a:ext cx="229988" cy="743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64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A454-D175-42AF-9A98-59979FD7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4C15D9-F879-D5C0-9616-5119FF130D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373B76-1134-C3A6-4D34-B30740E8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Ch04-5 </a:t>
            </a:r>
            <a:r>
              <a:rPr lang="ko-KR" altLang="en-US" dirty="0"/>
              <a:t>오디오와 비디오 삽입하기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6344F-BC2F-91BE-8F9D-49751D897C3F}"/>
              </a:ext>
            </a:extLst>
          </p:cNvPr>
          <p:cNvSpPr txBox="1"/>
          <p:nvPr/>
        </p:nvSpPr>
        <p:spPr>
          <a:xfrm>
            <a:off x="360436" y="638506"/>
            <a:ext cx="4247572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&lt;audio&gt; </a:t>
            </a:r>
            <a:r>
              <a:rPr lang="ko-KR" altLang="en-US" b="1" dirty="0"/>
              <a:t>태그</a:t>
            </a:r>
            <a:r>
              <a:rPr lang="en-US" altLang="ko-KR" b="1" dirty="0"/>
              <a:t>, &lt;video&gt; </a:t>
            </a:r>
            <a:r>
              <a:rPr lang="ko-KR" altLang="en-US" b="1" dirty="0"/>
              <a:t>태그의 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2E063-3463-FF33-0ADF-0BE8E30C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7" y="1007839"/>
            <a:ext cx="5732424" cy="287002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4293C10-EE45-65F6-ED83-092C958C73D5}"/>
              </a:ext>
            </a:extLst>
          </p:cNvPr>
          <p:cNvGrpSpPr/>
          <p:nvPr/>
        </p:nvGrpSpPr>
        <p:grpSpPr>
          <a:xfrm>
            <a:off x="360436" y="3960167"/>
            <a:ext cx="4972574" cy="584776"/>
            <a:chOff x="7048850" y="1362159"/>
            <a:chExt cx="4972574" cy="5847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3FAB20-AC92-CED7-13DF-05CE65AACC68}"/>
                </a:ext>
              </a:extLst>
            </p:cNvPr>
            <p:cNvSpPr txBox="1"/>
            <p:nvPr/>
          </p:nvSpPr>
          <p:spPr>
            <a:xfrm>
              <a:off x="7048850" y="1362159"/>
              <a:ext cx="30486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/>
                <a:t>플레이어 표시 없이 배경 음악 넣기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B37757-B936-AE3F-F68D-10555A908DA2}"/>
                </a:ext>
              </a:extLst>
            </p:cNvPr>
            <p:cNvSpPr txBox="1"/>
            <p:nvPr/>
          </p:nvSpPr>
          <p:spPr>
            <a:xfrm>
              <a:off x="7048850" y="1639158"/>
              <a:ext cx="49725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4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B9874D-C7BE-0EBF-E49D-B16905B5AD00}"/>
              </a:ext>
            </a:extLst>
          </p:cNvPr>
          <p:cNvGrpSpPr/>
          <p:nvPr/>
        </p:nvGrpSpPr>
        <p:grpSpPr>
          <a:xfrm>
            <a:off x="360436" y="4639143"/>
            <a:ext cx="6952376" cy="567757"/>
            <a:chOff x="836156" y="5645261"/>
            <a:chExt cx="6952376" cy="5677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834D35-76EB-1007-B0C0-6511A80E5BEB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/>
                <a:t>비디오 자동 재생하기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F1247-ED41-3CE0-8949-1703BF0BBECF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4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4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AA2A1D0-FA8E-11FD-D9EE-91A4863F7AED}"/>
              </a:ext>
            </a:extLst>
          </p:cNvPr>
          <p:cNvSpPr/>
          <p:nvPr/>
        </p:nvSpPr>
        <p:spPr>
          <a:xfrm>
            <a:off x="4896941" y="4916142"/>
            <a:ext cx="600300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A769F-A5D4-ADDF-EB2D-C2CD1D31A212}"/>
              </a:ext>
            </a:extLst>
          </p:cNvPr>
          <p:cNvSpPr txBox="1"/>
          <p:nvPr/>
        </p:nvSpPr>
        <p:spPr>
          <a:xfrm>
            <a:off x="4520632" y="5466880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크롬</a:t>
            </a:r>
            <a:r>
              <a:rPr lang="en-US" altLang="ko-KR" sz="1200">
                <a:solidFill>
                  <a:srgbClr val="0070C0"/>
                </a:solidFill>
              </a:rPr>
              <a:t>, </a:t>
            </a:r>
            <a:r>
              <a:rPr lang="ko-KR" altLang="en-US" sz="1200">
                <a:solidFill>
                  <a:srgbClr val="0070C0"/>
                </a:solidFill>
              </a:rPr>
              <a:t>파이어폭스 브라우저에서는 음소거해야 비디오를 자동 재생할 수 있음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6AF40B0-879D-78B1-BDE8-DD22E632D28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6078213" y="4312018"/>
            <a:ext cx="273739" cy="20359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37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4841-3D97-EEC0-3206-C2567BD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4495F5-51D0-4EBA-3B10-39BD35D7B3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BFF41D-3860-81CE-3D2F-7EEA888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04 - 6 </a:t>
            </a:r>
            <a:r>
              <a:rPr lang="ko-KR" altLang="en-US" dirty="0"/>
              <a:t>하이퍼링크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D48E41FA-06D3-B8E7-2FF5-35241E22E1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하이퍼링크</a:t>
            </a:r>
            <a:r>
              <a:rPr lang="en-US" altLang="ko-KR" dirty="0"/>
              <a:t>(Hyperlink) </a:t>
            </a:r>
          </a:p>
          <a:p>
            <a:pPr lvl="1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문서 혹은 다른 사이트로 연결</a:t>
            </a:r>
            <a:endParaRPr lang="en-US" altLang="ko-KR" dirty="0"/>
          </a:p>
          <a:p>
            <a:pPr lvl="1"/>
            <a:r>
              <a:rPr lang="ko-KR" altLang="en-US" dirty="0"/>
              <a:t>하이퍼링크 기본 태그 형태</a:t>
            </a:r>
            <a:r>
              <a:rPr lang="en-US" altLang="ko-KR" dirty="0"/>
              <a:t> : &lt;a&gt;&lt;/a&gt;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같은 브라우저 창에서 </a:t>
            </a:r>
            <a:r>
              <a:rPr lang="en-US" altLang="ko-KR" dirty="0"/>
              <a:t>body </a:t>
            </a:r>
            <a:r>
              <a:rPr lang="ko-KR" altLang="en-US" dirty="0"/>
              <a:t>부분만 변경됨</a:t>
            </a:r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 HTML CSS/HYPERLINK TAG/hyperlink_tag_0.html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7BB9B8-8361-F5CA-44CB-0C49EC0C4BE6}"/>
              </a:ext>
            </a:extLst>
          </p:cNvPr>
          <p:cNvSpPr/>
          <p:nvPr/>
        </p:nvSpPr>
        <p:spPr>
          <a:xfrm>
            <a:off x="1541496" y="1583903"/>
            <a:ext cx="8251989" cy="35697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연결할 곳의 위치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7C42FD-4DA4-F59E-196C-DAAB47CCF7A3}"/>
              </a:ext>
            </a:extLst>
          </p:cNvPr>
          <p:cNvSpPr/>
          <p:nvPr/>
        </p:nvSpPr>
        <p:spPr>
          <a:xfrm>
            <a:off x="1541496" y="2303983"/>
            <a:ext cx="8251989" cy="81329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이미지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학습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2D3F6E-42F5-A731-5E04-BCFB3AE01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57" y="3168080"/>
            <a:ext cx="3486150" cy="2097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ED86E2-9C2E-35C4-AB31-21750492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35" y="3168079"/>
            <a:ext cx="3486150" cy="2097405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B84CDA4C-44A8-B24C-43C6-C36912E76718}"/>
              </a:ext>
            </a:extLst>
          </p:cNvPr>
          <p:cNvSpPr/>
          <p:nvPr/>
        </p:nvSpPr>
        <p:spPr>
          <a:xfrm>
            <a:off x="1453748" y="3583296"/>
            <a:ext cx="144016" cy="163911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C267F5-3180-CE00-AA48-D1159D89189B}"/>
              </a:ext>
            </a:extLst>
          </p:cNvPr>
          <p:cNvSpPr/>
          <p:nvPr/>
        </p:nvSpPr>
        <p:spPr>
          <a:xfrm>
            <a:off x="5473005" y="4132049"/>
            <a:ext cx="432048" cy="28803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94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E89B-A567-E3FE-83C9-22D82882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3F8A2C-EB8F-827F-D54D-280EEEAAC4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60E909-673C-0795-A956-28E4A588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04 - 6 </a:t>
            </a:r>
            <a:r>
              <a:rPr lang="ko-KR" altLang="en-US" dirty="0"/>
              <a:t>하이퍼링크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7CEF6DE7-BC64-D88C-3478-AC0804A250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하이퍼링크</a:t>
            </a:r>
            <a:r>
              <a:rPr lang="en-US" altLang="ko-KR" dirty="0"/>
              <a:t>(Hyperlink) </a:t>
            </a:r>
          </a:p>
          <a:p>
            <a:pPr lvl="1"/>
            <a:r>
              <a:rPr lang="ko-KR" altLang="en-US" dirty="0"/>
              <a:t>하이퍼링크 기본 태그 형태 </a:t>
            </a:r>
            <a:r>
              <a:rPr lang="en-US" altLang="ko-KR" dirty="0"/>
              <a:t>: &lt;a&gt;&lt;/a&gt;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브라우저 창에서 </a:t>
            </a:r>
            <a:r>
              <a:rPr lang="en-US" altLang="ko-KR" dirty="0"/>
              <a:t>body </a:t>
            </a:r>
            <a:r>
              <a:rPr lang="ko-KR" altLang="en-US" dirty="0"/>
              <a:t>부분만 변경됨</a:t>
            </a:r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 HTML CSS/HYPERLINK TAG/hyperlink_tag_1.html</a:t>
            </a:r>
          </a:p>
          <a:p>
            <a:pPr lvl="3"/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F4D689-CDA5-681B-D705-A8C411072683}"/>
              </a:ext>
            </a:extLst>
          </p:cNvPr>
          <p:cNvSpPr/>
          <p:nvPr/>
        </p:nvSpPr>
        <p:spPr>
          <a:xfrm>
            <a:off x="1541229" y="1686692"/>
            <a:ext cx="8684037" cy="288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연결할 곳의 위치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83CF2A-3125-3442-176F-FBC4D9D8E34A}"/>
              </a:ext>
            </a:extLst>
          </p:cNvPr>
          <p:cNvSpPr/>
          <p:nvPr/>
        </p:nvSpPr>
        <p:spPr>
          <a:xfrm>
            <a:off x="1541229" y="3780653"/>
            <a:ext cx="8684037" cy="140365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TAG/icons/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click_icon.avif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"10%"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ADBFF-3051-91D8-3DB8-CAA2000FB713}"/>
              </a:ext>
            </a:extLst>
          </p:cNvPr>
          <p:cNvSpPr/>
          <p:nvPr/>
        </p:nvSpPr>
        <p:spPr>
          <a:xfrm>
            <a:off x="1541229" y="2268485"/>
            <a:ext cx="8684037" cy="140365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1" dirty="0">
                <a:solidFill>
                  <a:srgbClr val="808080"/>
                </a:solidFill>
                <a:latin typeface="Consolas" panose="020B0609020204030204" pitchFamily="49" charset="0"/>
              </a:rPr>
              <a:t>	 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이미지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학습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844E45-1C0E-040A-82CA-375C4C1F19BB}"/>
              </a:ext>
            </a:extLst>
          </p:cNvPr>
          <p:cNvSpPr/>
          <p:nvPr/>
        </p:nvSpPr>
        <p:spPr>
          <a:xfrm>
            <a:off x="2621348" y="4351522"/>
            <a:ext cx="7316153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DA30C3-7425-4253-06CF-AC4A3750AB17}"/>
              </a:ext>
            </a:extLst>
          </p:cNvPr>
          <p:cNvSpPr/>
          <p:nvPr/>
        </p:nvSpPr>
        <p:spPr>
          <a:xfrm>
            <a:off x="2621347" y="2842469"/>
            <a:ext cx="7316153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AB99CF-35FF-DA98-3003-F8E0E6B81376}"/>
              </a:ext>
            </a:extLst>
          </p:cNvPr>
          <p:cNvSpPr/>
          <p:nvPr/>
        </p:nvSpPr>
        <p:spPr>
          <a:xfrm>
            <a:off x="1540962" y="1326297"/>
            <a:ext cx="8684037" cy="288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연결할 곳의 위치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1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17E5-7166-56D4-4E14-FE900EA3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DDCBD-C6E2-257A-C958-3B06308527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65F0AB-7F37-2216-D1F4-321F217E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 어디서부터 시작할까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C28F8-5EAD-B3F7-EC7C-34496A4D3E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 개발을 위해 공부해야 할 기술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9C3858-3A52-9018-46D9-01632A32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7" y="926447"/>
            <a:ext cx="6603534" cy="4975579"/>
          </a:xfrm>
          <a:prstGeom prst="rect">
            <a:avLst/>
          </a:prstGeom>
        </p:spPr>
      </p:pic>
      <p:sp>
        <p:nvSpPr>
          <p:cNvPr id="7" name="생각 풍선: 구름 모양 4">
            <a:extLst>
              <a:ext uri="{FF2B5EF4-FFF2-40B4-BE49-F238E27FC236}">
                <a16:creationId xmlns:a16="http://schemas.microsoft.com/office/drawing/2014/main" id="{09CCE81D-092B-3F68-356E-A9FE5F197FF4}"/>
              </a:ext>
            </a:extLst>
          </p:cNvPr>
          <p:cNvSpPr/>
          <p:nvPr/>
        </p:nvSpPr>
        <p:spPr>
          <a:xfrm>
            <a:off x="2993650" y="1363384"/>
            <a:ext cx="3467792" cy="309896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1194395 w 3766657"/>
              <a:gd name="connsiteY0" fmla="*/ 3878859 h 3447875"/>
              <a:gd name="connsiteX1" fmla="*/ 1098621 w 3766657"/>
              <a:gd name="connsiteY1" fmla="*/ 3974633 h 3447875"/>
              <a:gd name="connsiteX2" fmla="*/ 1002847 w 3766657"/>
              <a:gd name="connsiteY2" fmla="*/ 3878859 h 3447875"/>
              <a:gd name="connsiteX3" fmla="*/ 1098621 w 3766657"/>
              <a:gd name="connsiteY3" fmla="*/ 3783085 h 3447875"/>
              <a:gd name="connsiteX4" fmla="*/ 1194395 w 3766657"/>
              <a:gd name="connsiteY4" fmla="*/ 3878859 h 3447875"/>
              <a:gd name="connsiteX0" fmla="*/ 1331374 w 3766657"/>
              <a:gd name="connsiteY0" fmla="*/ 3765705 h 3447875"/>
              <a:gd name="connsiteX1" fmla="*/ 1139825 w 3766657"/>
              <a:gd name="connsiteY1" fmla="*/ 3957254 h 3447875"/>
              <a:gd name="connsiteX2" fmla="*/ 948276 w 3766657"/>
              <a:gd name="connsiteY2" fmla="*/ 3765705 h 3447875"/>
              <a:gd name="connsiteX3" fmla="*/ 1139825 w 3766657"/>
              <a:gd name="connsiteY3" fmla="*/ 3574156 h 3447875"/>
              <a:gd name="connsiteX4" fmla="*/ 1331374 w 3766657"/>
              <a:gd name="connsiteY4" fmla="*/ 3765705 h 3447875"/>
              <a:gd name="connsiteX0" fmla="*/ 1533895 w 3766657"/>
              <a:gd name="connsiteY0" fmla="*/ 3472565 h 3447875"/>
              <a:gd name="connsiteX1" fmla="*/ 1246572 w 3766657"/>
              <a:gd name="connsiteY1" fmla="*/ 3759888 h 3447875"/>
              <a:gd name="connsiteX2" fmla="*/ 959249 w 3766657"/>
              <a:gd name="connsiteY2" fmla="*/ 3472565 h 3447875"/>
              <a:gd name="connsiteX3" fmla="*/ 1246572 w 3766657"/>
              <a:gd name="connsiteY3" fmla="*/ 3185242 h 3447875"/>
              <a:gd name="connsiteX4" fmla="*/ 1533895 w 3766657"/>
              <a:gd name="connsiteY4" fmla="*/ 3472565 h 3447875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51333"/>
              <a:gd name="connsiteX1" fmla="*/ 5659 w 43256"/>
              <a:gd name="connsiteY1" fmla="*/ 6766 h 51333"/>
              <a:gd name="connsiteX2" fmla="*/ 14041 w 43256"/>
              <a:gd name="connsiteY2" fmla="*/ 5061 h 51333"/>
              <a:gd name="connsiteX3" fmla="*/ 22492 w 43256"/>
              <a:gd name="connsiteY3" fmla="*/ 3291 h 51333"/>
              <a:gd name="connsiteX4" fmla="*/ 25785 w 43256"/>
              <a:gd name="connsiteY4" fmla="*/ 59 h 51333"/>
              <a:gd name="connsiteX5" fmla="*/ 29869 w 43256"/>
              <a:gd name="connsiteY5" fmla="*/ 2340 h 51333"/>
              <a:gd name="connsiteX6" fmla="*/ 35499 w 43256"/>
              <a:gd name="connsiteY6" fmla="*/ 549 h 51333"/>
              <a:gd name="connsiteX7" fmla="*/ 38354 w 43256"/>
              <a:gd name="connsiteY7" fmla="*/ 5435 h 51333"/>
              <a:gd name="connsiteX8" fmla="*/ 42018 w 43256"/>
              <a:gd name="connsiteY8" fmla="*/ 10177 h 51333"/>
              <a:gd name="connsiteX9" fmla="*/ 41854 w 43256"/>
              <a:gd name="connsiteY9" fmla="*/ 15319 h 51333"/>
              <a:gd name="connsiteX10" fmla="*/ 43052 w 43256"/>
              <a:gd name="connsiteY10" fmla="*/ 23181 h 51333"/>
              <a:gd name="connsiteX11" fmla="*/ 37440 w 43256"/>
              <a:gd name="connsiteY11" fmla="*/ 30063 h 51333"/>
              <a:gd name="connsiteX12" fmla="*/ 35431 w 43256"/>
              <a:gd name="connsiteY12" fmla="*/ 35960 h 51333"/>
              <a:gd name="connsiteX13" fmla="*/ 28591 w 43256"/>
              <a:gd name="connsiteY13" fmla="*/ 36674 h 51333"/>
              <a:gd name="connsiteX14" fmla="*/ 23703 w 43256"/>
              <a:gd name="connsiteY14" fmla="*/ 42965 h 51333"/>
              <a:gd name="connsiteX15" fmla="*/ 16516 w 43256"/>
              <a:gd name="connsiteY15" fmla="*/ 39125 h 51333"/>
              <a:gd name="connsiteX16" fmla="*/ 5840 w 43256"/>
              <a:gd name="connsiteY16" fmla="*/ 35331 h 51333"/>
              <a:gd name="connsiteX17" fmla="*/ 1146 w 43256"/>
              <a:gd name="connsiteY17" fmla="*/ 31109 h 51333"/>
              <a:gd name="connsiteX18" fmla="*/ 2149 w 43256"/>
              <a:gd name="connsiteY18" fmla="*/ 25410 h 51333"/>
              <a:gd name="connsiteX19" fmla="*/ 31 w 43256"/>
              <a:gd name="connsiteY19" fmla="*/ 19563 h 51333"/>
              <a:gd name="connsiteX20" fmla="*/ 3899 w 43256"/>
              <a:gd name="connsiteY20" fmla="*/ 14366 h 51333"/>
              <a:gd name="connsiteX21" fmla="*/ 3936 w 43256"/>
              <a:gd name="connsiteY21" fmla="*/ 14229 h 51333"/>
              <a:gd name="connsiteX0" fmla="*/ 1197534 w 3771540"/>
              <a:gd name="connsiteY0" fmla="*/ 3867606 h 4097003"/>
              <a:gd name="connsiteX1" fmla="*/ 1101760 w 3771540"/>
              <a:gd name="connsiteY1" fmla="*/ 3963380 h 4097003"/>
              <a:gd name="connsiteX2" fmla="*/ 1005986 w 3771540"/>
              <a:gd name="connsiteY2" fmla="*/ 3867606 h 4097003"/>
              <a:gd name="connsiteX3" fmla="*/ 1101760 w 3771540"/>
              <a:gd name="connsiteY3" fmla="*/ 3771832 h 4097003"/>
              <a:gd name="connsiteX4" fmla="*/ 1197534 w 3771540"/>
              <a:gd name="connsiteY4" fmla="*/ 3867606 h 4097003"/>
              <a:gd name="connsiteX0" fmla="*/ 1334513 w 3771540"/>
              <a:gd name="connsiteY0" fmla="*/ 3754452 h 4097003"/>
              <a:gd name="connsiteX1" fmla="*/ 1059075 w 3771540"/>
              <a:gd name="connsiteY1" fmla="*/ 4097003 h 4097003"/>
              <a:gd name="connsiteX2" fmla="*/ 951415 w 3771540"/>
              <a:gd name="connsiteY2" fmla="*/ 3754452 h 4097003"/>
              <a:gd name="connsiteX3" fmla="*/ 1142964 w 3771540"/>
              <a:gd name="connsiteY3" fmla="*/ 3562903 h 4097003"/>
              <a:gd name="connsiteX4" fmla="*/ 1334513 w 3771540"/>
              <a:gd name="connsiteY4" fmla="*/ 3754452 h 4097003"/>
              <a:gd name="connsiteX0" fmla="*/ 1537034 w 3771540"/>
              <a:gd name="connsiteY0" fmla="*/ 3461312 h 4097003"/>
              <a:gd name="connsiteX1" fmla="*/ 1249711 w 3771540"/>
              <a:gd name="connsiteY1" fmla="*/ 3748635 h 4097003"/>
              <a:gd name="connsiteX2" fmla="*/ 962388 w 3771540"/>
              <a:gd name="connsiteY2" fmla="*/ 3461312 h 4097003"/>
              <a:gd name="connsiteX3" fmla="*/ 1249711 w 3771540"/>
              <a:gd name="connsiteY3" fmla="*/ 3173989 h 4097003"/>
              <a:gd name="connsiteX4" fmla="*/ 1537034 w 3771540"/>
              <a:gd name="connsiteY4" fmla="*/ 3461312 h 4097003"/>
              <a:gd name="connsiteX0" fmla="*/ 4729 w 43256"/>
              <a:gd name="connsiteY0" fmla="*/ 26036 h 51333"/>
              <a:gd name="connsiteX1" fmla="*/ 2196 w 43256"/>
              <a:gd name="connsiteY1" fmla="*/ 25239 h 51333"/>
              <a:gd name="connsiteX2" fmla="*/ 6964 w 43256"/>
              <a:gd name="connsiteY2" fmla="*/ 34758 h 51333"/>
              <a:gd name="connsiteX3" fmla="*/ 5856 w 43256"/>
              <a:gd name="connsiteY3" fmla="*/ 35139 h 51333"/>
              <a:gd name="connsiteX4" fmla="*/ 16514 w 43256"/>
              <a:gd name="connsiteY4" fmla="*/ 38949 h 51333"/>
              <a:gd name="connsiteX5" fmla="*/ 15846 w 43256"/>
              <a:gd name="connsiteY5" fmla="*/ 37209 h 51333"/>
              <a:gd name="connsiteX6" fmla="*/ 28863 w 43256"/>
              <a:gd name="connsiteY6" fmla="*/ 34610 h 51333"/>
              <a:gd name="connsiteX7" fmla="*/ 28596 w 43256"/>
              <a:gd name="connsiteY7" fmla="*/ 36519 h 51333"/>
              <a:gd name="connsiteX8" fmla="*/ 34165 w 43256"/>
              <a:gd name="connsiteY8" fmla="*/ 22813 h 51333"/>
              <a:gd name="connsiteX9" fmla="*/ 37416 w 43256"/>
              <a:gd name="connsiteY9" fmla="*/ 29949 h 51333"/>
              <a:gd name="connsiteX10" fmla="*/ 41834 w 43256"/>
              <a:gd name="connsiteY10" fmla="*/ 15213 h 51333"/>
              <a:gd name="connsiteX11" fmla="*/ 40386 w 43256"/>
              <a:gd name="connsiteY11" fmla="*/ 17889 h 51333"/>
              <a:gd name="connsiteX12" fmla="*/ 38360 w 43256"/>
              <a:gd name="connsiteY12" fmla="*/ 5285 h 51333"/>
              <a:gd name="connsiteX13" fmla="*/ 38436 w 43256"/>
              <a:gd name="connsiteY13" fmla="*/ 6549 h 51333"/>
              <a:gd name="connsiteX14" fmla="*/ 29114 w 43256"/>
              <a:gd name="connsiteY14" fmla="*/ 3811 h 51333"/>
              <a:gd name="connsiteX15" fmla="*/ 29856 w 43256"/>
              <a:gd name="connsiteY15" fmla="*/ 2199 h 51333"/>
              <a:gd name="connsiteX16" fmla="*/ 22177 w 43256"/>
              <a:gd name="connsiteY16" fmla="*/ 4579 h 51333"/>
              <a:gd name="connsiteX17" fmla="*/ 22536 w 43256"/>
              <a:gd name="connsiteY17" fmla="*/ 3189 h 51333"/>
              <a:gd name="connsiteX18" fmla="*/ 14036 w 43256"/>
              <a:gd name="connsiteY18" fmla="*/ 5051 h 51333"/>
              <a:gd name="connsiteX19" fmla="*/ 15336 w 43256"/>
              <a:gd name="connsiteY19" fmla="*/ 6399 h 51333"/>
              <a:gd name="connsiteX20" fmla="*/ 4163 w 43256"/>
              <a:gd name="connsiteY20" fmla="*/ 15648 h 51333"/>
              <a:gd name="connsiteX21" fmla="*/ 3936 w 43256"/>
              <a:gd name="connsiteY21" fmla="*/ 14229 h 51333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1197534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3" fmla="*/ 1101760 w 3771540"/>
              <a:gd name="connsiteY3" fmla="*/ 3771832 h 3963380"/>
              <a:gd name="connsiteX4" fmla="*/ 1197534 w 3771540"/>
              <a:gd name="connsiteY4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951415 w 3771540"/>
              <a:gd name="connsiteY2" fmla="*/ 3754452 h 3963380"/>
              <a:gd name="connsiteX3" fmla="*/ 1142964 w 3771540"/>
              <a:gd name="connsiteY3" fmla="*/ 3562903 h 3963380"/>
              <a:gd name="connsiteX4" fmla="*/ 1334513 w 3771540"/>
              <a:gd name="connsiteY4" fmla="*/ 3754452 h 3963380"/>
              <a:gd name="connsiteX0" fmla="*/ 1537034 w 3771540"/>
              <a:gd name="connsiteY0" fmla="*/ 3461312 h 3963380"/>
              <a:gd name="connsiteX1" fmla="*/ 1249711 w 3771540"/>
              <a:gd name="connsiteY1" fmla="*/ 3748635 h 3963380"/>
              <a:gd name="connsiteX2" fmla="*/ 962388 w 3771540"/>
              <a:gd name="connsiteY2" fmla="*/ 3461312 h 3963380"/>
              <a:gd name="connsiteX3" fmla="*/ 1249711 w 3771540"/>
              <a:gd name="connsiteY3" fmla="*/ 3173989 h 3963380"/>
              <a:gd name="connsiteX4" fmla="*/ 1537034 w 3771540"/>
              <a:gd name="connsiteY4" fmla="*/ 3461312 h 3963380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1197534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3" fmla="*/ 1160483 w 3771540"/>
              <a:gd name="connsiteY3" fmla="*/ 3562107 h 3963380"/>
              <a:gd name="connsiteX4" fmla="*/ 1197534 w 3771540"/>
              <a:gd name="connsiteY4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951415 w 3771540"/>
              <a:gd name="connsiteY2" fmla="*/ 3754452 h 3963380"/>
              <a:gd name="connsiteX3" fmla="*/ 1142964 w 3771540"/>
              <a:gd name="connsiteY3" fmla="*/ 3562903 h 3963380"/>
              <a:gd name="connsiteX4" fmla="*/ 1334513 w 3771540"/>
              <a:gd name="connsiteY4" fmla="*/ 3754452 h 3963380"/>
              <a:gd name="connsiteX0" fmla="*/ 1537034 w 3771540"/>
              <a:gd name="connsiteY0" fmla="*/ 3461312 h 3963380"/>
              <a:gd name="connsiteX1" fmla="*/ 1249711 w 3771540"/>
              <a:gd name="connsiteY1" fmla="*/ 3748635 h 3963380"/>
              <a:gd name="connsiteX2" fmla="*/ 962388 w 3771540"/>
              <a:gd name="connsiteY2" fmla="*/ 3461312 h 3963380"/>
              <a:gd name="connsiteX3" fmla="*/ 1249711 w 3771540"/>
              <a:gd name="connsiteY3" fmla="*/ 3173989 h 3963380"/>
              <a:gd name="connsiteX4" fmla="*/ 1537034 w 3771540"/>
              <a:gd name="connsiteY4" fmla="*/ 3461312 h 3963380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1197534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3" fmla="*/ 1160483 w 3771540"/>
              <a:gd name="connsiteY3" fmla="*/ 3562107 h 3963380"/>
              <a:gd name="connsiteX4" fmla="*/ 1197534 w 3771540"/>
              <a:gd name="connsiteY4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951415 w 3771540"/>
              <a:gd name="connsiteY2" fmla="*/ 3754452 h 3963380"/>
              <a:gd name="connsiteX3" fmla="*/ 1142964 w 3771540"/>
              <a:gd name="connsiteY3" fmla="*/ 3562903 h 3963380"/>
              <a:gd name="connsiteX4" fmla="*/ 1334513 w 3771540"/>
              <a:gd name="connsiteY4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962388 w 3771540"/>
              <a:gd name="connsiteY2" fmla="*/ 3461312 h 3963380"/>
              <a:gd name="connsiteX3" fmla="*/ 1249711 w 3771540"/>
              <a:gd name="connsiteY3" fmla="*/ 3173989 h 3963380"/>
              <a:gd name="connsiteX4" fmla="*/ 1537034 w 3771540"/>
              <a:gd name="connsiteY4" fmla="*/ 3461312 h 3963380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1197534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3" fmla="*/ 1160483 w 3771540"/>
              <a:gd name="connsiteY3" fmla="*/ 3562107 h 3963380"/>
              <a:gd name="connsiteX4" fmla="*/ 1197534 w 3771540"/>
              <a:gd name="connsiteY4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951415 w 3771540"/>
              <a:gd name="connsiteY2" fmla="*/ 3754452 h 3963380"/>
              <a:gd name="connsiteX3" fmla="*/ 1142964 w 3771540"/>
              <a:gd name="connsiteY3" fmla="*/ 3562903 h 3963380"/>
              <a:gd name="connsiteX4" fmla="*/ 1334513 w 3771540"/>
              <a:gd name="connsiteY4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962388 w 3771540"/>
              <a:gd name="connsiteY2" fmla="*/ 3461312 h 3963380"/>
              <a:gd name="connsiteX3" fmla="*/ 1026596 w 3771540"/>
              <a:gd name="connsiteY3" fmla="*/ 3140910 h 3963380"/>
              <a:gd name="connsiteX4" fmla="*/ 1249711 w 3771540"/>
              <a:gd name="connsiteY4" fmla="*/ 3173989 h 3963380"/>
              <a:gd name="connsiteX5" fmla="*/ 1537034 w 3771540"/>
              <a:gd name="connsiteY5" fmla="*/ 3461312 h 3963380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1197534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3" fmla="*/ 1160483 w 3771540"/>
              <a:gd name="connsiteY3" fmla="*/ 3562107 h 3963380"/>
              <a:gd name="connsiteX4" fmla="*/ 1197534 w 3771540"/>
              <a:gd name="connsiteY4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951415 w 3771540"/>
              <a:gd name="connsiteY2" fmla="*/ 3754452 h 3963380"/>
              <a:gd name="connsiteX3" fmla="*/ 1142964 w 3771540"/>
              <a:gd name="connsiteY3" fmla="*/ 3562903 h 3963380"/>
              <a:gd name="connsiteX4" fmla="*/ 1334513 w 3771540"/>
              <a:gd name="connsiteY4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732"/>
              <a:gd name="connsiteX1" fmla="*/ 5659 w 43256"/>
              <a:gd name="connsiteY1" fmla="*/ 6766 h 49732"/>
              <a:gd name="connsiteX2" fmla="*/ 14041 w 43256"/>
              <a:gd name="connsiteY2" fmla="*/ 5061 h 49732"/>
              <a:gd name="connsiteX3" fmla="*/ 22492 w 43256"/>
              <a:gd name="connsiteY3" fmla="*/ 3291 h 49732"/>
              <a:gd name="connsiteX4" fmla="*/ 25785 w 43256"/>
              <a:gd name="connsiteY4" fmla="*/ 59 h 49732"/>
              <a:gd name="connsiteX5" fmla="*/ 29869 w 43256"/>
              <a:gd name="connsiteY5" fmla="*/ 2340 h 49732"/>
              <a:gd name="connsiteX6" fmla="*/ 35499 w 43256"/>
              <a:gd name="connsiteY6" fmla="*/ 549 h 49732"/>
              <a:gd name="connsiteX7" fmla="*/ 38354 w 43256"/>
              <a:gd name="connsiteY7" fmla="*/ 5435 h 49732"/>
              <a:gd name="connsiteX8" fmla="*/ 42018 w 43256"/>
              <a:gd name="connsiteY8" fmla="*/ 10177 h 49732"/>
              <a:gd name="connsiteX9" fmla="*/ 41854 w 43256"/>
              <a:gd name="connsiteY9" fmla="*/ 15319 h 49732"/>
              <a:gd name="connsiteX10" fmla="*/ 43052 w 43256"/>
              <a:gd name="connsiteY10" fmla="*/ 23181 h 49732"/>
              <a:gd name="connsiteX11" fmla="*/ 37440 w 43256"/>
              <a:gd name="connsiteY11" fmla="*/ 30063 h 49732"/>
              <a:gd name="connsiteX12" fmla="*/ 35431 w 43256"/>
              <a:gd name="connsiteY12" fmla="*/ 35960 h 49732"/>
              <a:gd name="connsiteX13" fmla="*/ 28591 w 43256"/>
              <a:gd name="connsiteY13" fmla="*/ 36674 h 49732"/>
              <a:gd name="connsiteX14" fmla="*/ 23703 w 43256"/>
              <a:gd name="connsiteY14" fmla="*/ 42965 h 49732"/>
              <a:gd name="connsiteX15" fmla="*/ 16516 w 43256"/>
              <a:gd name="connsiteY15" fmla="*/ 39125 h 49732"/>
              <a:gd name="connsiteX16" fmla="*/ 5840 w 43256"/>
              <a:gd name="connsiteY16" fmla="*/ 35331 h 49732"/>
              <a:gd name="connsiteX17" fmla="*/ 1146 w 43256"/>
              <a:gd name="connsiteY17" fmla="*/ 31109 h 49732"/>
              <a:gd name="connsiteX18" fmla="*/ 2149 w 43256"/>
              <a:gd name="connsiteY18" fmla="*/ 25410 h 49732"/>
              <a:gd name="connsiteX19" fmla="*/ 31 w 43256"/>
              <a:gd name="connsiteY19" fmla="*/ 19563 h 49732"/>
              <a:gd name="connsiteX20" fmla="*/ 3899 w 43256"/>
              <a:gd name="connsiteY20" fmla="*/ 14366 h 49732"/>
              <a:gd name="connsiteX21" fmla="*/ 3936 w 43256"/>
              <a:gd name="connsiteY21" fmla="*/ 14229 h 49732"/>
              <a:gd name="connsiteX0" fmla="*/ 1373703 w 3771540"/>
              <a:gd name="connsiteY0" fmla="*/ 3708215 h 3969234"/>
              <a:gd name="connsiteX1" fmla="*/ 1101760 w 3771540"/>
              <a:gd name="connsiteY1" fmla="*/ 3963380 h 3969234"/>
              <a:gd name="connsiteX2" fmla="*/ 1005986 w 3771540"/>
              <a:gd name="connsiteY2" fmla="*/ 3867606 h 3969234"/>
              <a:gd name="connsiteX3" fmla="*/ 1160483 w 3771540"/>
              <a:gd name="connsiteY3" fmla="*/ 3562107 h 3969234"/>
              <a:gd name="connsiteX4" fmla="*/ 1373703 w 3771540"/>
              <a:gd name="connsiteY4" fmla="*/ 3708215 h 3969234"/>
              <a:gd name="connsiteX0" fmla="*/ 1334513 w 3771540"/>
              <a:gd name="connsiteY0" fmla="*/ 3754452 h 3969234"/>
              <a:gd name="connsiteX1" fmla="*/ 1092631 w 3771540"/>
              <a:gd name="connsiteY1" fmla="*/ 3878889 h 3969234"/>
              <a:gd name="connsiteX2" fmla="*/ 951415 w 3771540"/>
              <a:gd name="connsiteY2" fmla="*/ 3754452 h 3969234"/>
              <a:gd name="connsiteX3" fmla="*/ 1142964 w 3771540"/>
              <a:gd name="connsiteY3" fmla="*/ 3562903 h 3969234"/>
              <a:gd name="connsiteX4" fmla="*/ 1334513 w 3771540"/>
              <a:gd name="connsiteY4" fmla="*/ 3754452 h 3969234"/>
              <a:gd name="connsiteX0" fmla="*/ 1537034 w 3771540"/>
              <a:gd name="connsiteY0" fmla="*/ 3461312 h 3969234"/>
              <a:gd name="connsiteX1" fmla="*/ 1501381 w 3771540"/>
              <a:gd name="connsiteY1" fmla="*/ 3270463 h 3969234"/>
              <a:gd name="connsiteX2" fmla="*/ 1412489 w 3771540"/>
              <a:gd name="connsiteY2" fmla="*/ 3157688 h 3969234"/>
              <a:gd name="connsiteX3" fmla="*/ 962388 w 3771540"/>
              <a:gd name="connsiteY3" fmla="*/ 3461312 h 3969234"/>
              <a:gd name="connsiteX4" fmla="*/ 1026596 w 3771540"/>
              <a:gd name="connsiteY4" fmla="*/ 3140910 h 3969234"/>
              <a:gd name="connsiteX5" fmla="*/ 1249711 w 3771540"/>
              <a:gd name="connsiteY5" fmla="*/ 3173989 h 3969234"/>
              <a:gd name="connsiteX6" fmla="*/ 1537034 w 3771540"/>
              <a:gd name="connsiteY6" fmla="*/ 3461312 h 3969234"/>
              <a:gd name="connsiteX0" fmla="*/ 4729 w 43256"/>
              <a:gd name="connsiteY0" fmla="*/ 26036 h 49732"/>
              <a:gd name="connsiteX1" fmla="*/ 2196 w 43256"/>
              <a:gd name="connsiteY1" fmla="*/ 25239 h 49732"/>
              <a:gd name="connsiteX2" fmla="*/ 6964 w 43256"/>
              <a:gd name="connsiteY2" fmla="*/ 34758 h 49732"/>
              <a:gd name="connsiteX3" fmla="*/ 5856 w 43256"/>
              <a:gd name="connsiteY3" fmla="*/ 35139 h 49732"/>
              <a:gd name="connsiteX4" fmla="*/ 16514 w 43256"/>
              <a:gd name="connsiteY4" fmla="*/ 38949 h 49732"/>
              <a:gd name="connsiteX5" fmla="*/ 15846 w 43256"/>
              <a:gd name="connsiteY5" fmla="*/ 37209 h 49732"/>
              <a:gd name="connsiteX6" fmla="*/ 28863 w 43256"/>
              <a:gd name="connsiteY6" fmla="*/ 34610 h 49732"/>
              <a:gd name="connsiteX7" fmla="*/ 28596 w 43256"/>
              <a:gd name="connsiteY7" fmla="*/ 36519 h 49732"/>
              <a:gd name="connsiteX8" fmla="*/ 34165 w 43256"/>
              <a:gd name="connsiteY8" fmla="*/ 22813 h 49732"/>
              <a:gd name="connsiteX9" fmla="*/ 37416 w 43256"/>
              <a:gd name="connsiteY9" fmla="*/ 29949 h 49732"/>
              <a:gd name="connsiteX10" fmla="*/ 41834 w 43256"/>
              <a:gd name="connsiteY10" fmla="*/ 15213 h 49732"/>
              <a:gd name="connsiteX11" fmla="*/ 40386 w 43256"/>
              <a:gd name="connsiteY11" fmla="*/ 17889 h 49732"/>
              <a:gd name="connsiteX12" fmla="*/ 38360 w 43256"/>
              <a:gd name="connsiteY12" fmla="*/ 5285 h 49732"/>
              <a:gd name="connsiteX13" fmla="*/ 38436 w 43256"/>
              <a:gd name="connsiteY13" fmla="*/ 6549 h 49732"/>
              <a:gd name="connsiteX14" fmla="*/ 29114 w 43256"/>
              <a:gd name="connsiteY14" fmla="*/ 3811 h 49732"/>
              <a:gd name="connsiteX15" fmla="*/ 29856 w 43256"/>
              <a:gd name="connsiteY15" fmla="*/ 2199 h 49732"/>
              <a:gd name="connsiteX16" fmla="*/ 22177 w 43256"/>
              <a:gd name="connsiteY16" fmla="*/ 4579 h 49732"/>
              <a:gd name="connsiteX17" fmla="*/ 22536 w 43256"/>
              <a:gd name="connsiteY17" fmla="*/ 3189 h 49732"/>
              <a:gd name="connsiteX18" fmla="*/ 14036 w 43256"/>
              <a:gd name="connsiteY18" fmla="*/ 5051 h 49732"/>
              <a:gd name="connsiteX19" fmla="*/ 15336 w 43256"/>
              <a:gd name="connsiteY19" fmla="*/ 6399 h 49732"/>
              <a:gd name="connsiteX20" fmla="*/ 4163 w 43256"/>
              <a:gd name="connsiteY20" fmla="*/ 15648 h 49732"/>
              <a:gd name="connsiteX21" fmla="*/ 3936 w 43256"/>
              <a:gd name="connsiteY21" fmla="*/ 14229 h 49732"/>
              <a:gd name="connsiteX0" fmla="*/ 3936 w 43256"/>
              <a:gd name="connsiteY0" fmla="*/ 14229 h 49842"/>
              <a:gd name="connsiteX1" fmla="*/ 5659 w 43256"/>
              <a:gd name="connsiteY1" fmla="*/ 6766 h 49842"/>
              <a:gd name="connsiteX2" fmla="*/ 14041 w 43256"/>
              <a:gd name="connsiteY2" fmla="*/ 5061 h 49842"/>
              <a:gd name="connsiteX3" fmla="*/ 22492 w 43256"/>
              <a:gd name="connsiteY3" fmla="*/ 3291 h 49842"/>
              <a:gd name="connsiteX4" fmla="*/ 25785 w 43256"/>
              <a:gd name="connsiteY4" fmla="*/ 59 h 49842"/>
              <a:gd name="connsiteX5" fmla="*/ 29869 w 43256"/>
              <a:gd name="connsiteY5" fmla="*/ 2340 h 49842"/>
              <a:gd name="connsiteX6" fmla="*/ 35499 w 43256"/>
              <a:gd name="connsiteY6" fmla="*/ 549 h 49842"/>
              <a:gd name="connsiteX7" fmla="*/ 38354 w 43256"/>
              <a:gd name="connsiteY7" fmla="*/ 5435 h 49842"/>
              <a:gd name="connsiteX8" fmla="*/ 42018 w 43256"/>
              <a:gd name="connsiteY8" fmla="*/ 10177 h 49842"/>
              <a:gd name="connsiteX9" fmla="*/ 41854 w 43256"/>
              <a:gd name="connsiteY9" fmla="*/ 15319 h 49842"/>
              <a:gd name="connsiteX10" fmla="*/ 43052 w 43256"/>
              <a:gd name="connsiteY10" fmla="*/ 23181 h 49842"/>
              <a:gd name="connsiteX11" fmla="*/ 37440 w 43256"/>
              <a:gd name="connsiteY11" fmla="*/ 30063 h 49842"/>
              <a:gd name="connsiteX12" fmla="*/ 35431 w 43256"/>
              <a:gd name="connsiteY12" fmla="*/ 35960 h 49842"/>
              <a:gd name="connsiteX13" fmla="*/ 28591 w 43256"/>
              <a:gd name="connsiteY13" fmla="*/ 36674 h 49842"/>
              <a:gd name="connsiteX14" fmla="*/ 23703 w 43256"/>
              <a:gd name="connsiteY14" fmla="*/ 42965 h 49842"/>
              <a:gd name="connsiteX15" fmla="*/ 16516 w 43256"/>
              <a:gd name="connsiteY15" fmla="*/ 39125 h 49842"/>
              <a:gd name="connsiteX16" fmla="*/ 5840 w 43256"/>
              <a:gd name="connsiteY16" fmla="*/ 35331 h 49842"/>
              <a:gd name="connsiteX17" fmla="*/ 1146 w 43256"/>
              <a:gd name="connsiteY17" fmla="*/ 31109 h 49842"/>
              <a:gd name="connsiteX18" fmla="*/ 2149 w 43256"/>
              <a:gd name="connsiteY18" fmla="*/ 25410 h 49842"/>
              <a:gd name="connsiteX19" fmla="*/ 31 w 43256"/>
              <a:gd name="connsiteY19" fmla="*/ 19563 h 49842"/>
              <a:gd name="connsiteX20" fmla="*/ 3899 w 43256"/>
              <a:gd name="connsiteY20" fmla="*/ 14366 h 49842"/>
              <a:gd name="connsiteX21" fmla="*/ 3936 w 43256"/>
              <a:gd name="connsiteY21" fmla="*/ 14229 h 49842"/>
              <a:gd name="connsiteX0" fmla="*/ 1160483 w 3771540"/>
              <a:gd name="connsiteY0" fmla="*/ 3562107 h 3978050"/>
              <a:gd name="connsiteX1" fmla="*/ 1101760 w 3771540"/>
              <a:gd name="connsiteY1" fmla="*/ 3963380 h 3978050"/>
              <a:gd name="connsiteX2" fmla="*/ 1005986 w 3771540"/>
              <a:gd name="connsiteY2" fmla="*/ 3867606 h 3978050"/>
              <a:gd name="connsiteX3" fmla="*/ 1160483 w 3771540"/>
              <a:gd name="connsiteY3" fmla="*/ 3562107 h 3978050"/>
              <a:gd name="connsiteX0" fmla="*/ 1334513 w 3771540"/>
              <a:gd name="connsiteY0" fmla="*/ 3754452 h 3978050"/>
              <a:gd name="connsiteX1" fmla="*/ 1092631 w 3771540"/>
              <a:gd name="connsiteY1" fmla="*/ 3878889 h 3978050"/>
              <a:gd name="connsiteX2" fmla="*/ 951415 w 3771540"/>
              <a:gd name="connsiteY2" fmla="*/ 3754452 h 3978050"/>
              <a:gd name="connsiteX3" fmla="*/ 1142964 w 3771540"/>
              <a:gd name="connsiteY3" fmla="*/ 3562903 h 3978050"/>
              <a:gd name="connsiteX4" fmla="*/ 1334513 w 3771540"/>
              <a:gd name="connsiteY4" fmla="*/ 3754452 h 3978050"/>
              <a:gd name="connsiteX0" fmla="*/ 1537034 w 3771540"/>
              <a:gd name="connsiteY0" fmla="*/ 3461312 h 3978050"/>
              <a:gd name="connsiteX1" fmla="*/ 1501381 w 3771540"/>
              <a:gd name="connsiteY1" fmla="*/ 3270463 h 3978050"/>
              <a:gd name="connsiteX2" fmla="*/ 1412489 w 3771540"/>
              <a:gd name="connsiteY2" fmla="*/ 3157688 h 3978050"/>
              <a:gd name="connsiteX3" fmla="*/ 962388 w 3771540"/>
              <a:gd name="connsiteY3" fmla="*/ 3461312 h 3978050"/>
              <a:gd name="connsiteX4" fmla="*/ 1026596 w 3771540"/>
              <a:gd name="connsiteY4" fmla="*/ 3140910 h 3978050"/>
              <a:gd name="connsiteX5" fmla="*/ 1249711 w 3771540"/>
              <a:gd name="connsiteY5" fmla="*/ 3173989 h 3978050"/>
              <a:gd name="connsiteX6" fmla="*/ 1537034 w 3771540"/>
              <a:gd name="connsiteY6" fmla="*/ 3461312 h 3978050"/>
              <a:gd name="connsiteX0" fmla="*/ 4729 w 43256"/>
              <a:gd name="connsiteY0" fmla="*/ 26036 h 49842"/>
              <a:gd name="connsiteX1" fmla="*/ 2196 w 43256"/>
              <a:gd name="connsiteY1" fmla="*/ 25239 h 49842"/>
              <a:gd name="connsiteX2" fmla="*/ 6964 w 43256"/>
              <a:gd name="connsiteY2" fmla="*/ 34758 h 49842"/>
              <a:gd name="connsiteX3" fmla="*/ 5856 w 43256"/>
              <a:gd name="connsiteY3" fmla="*/ 35139 h 49842"/>
              <a:gd name="connsiteX4" fmla="*/ 16514 w 43256"/>
              <a:gd name="connsiteY4" fmla="*/ 38949 h 49842"/>
              <a:gd name="connsiteX5" fmla="*/ 15846 w 43256"/>
              <a:gd name="connsiteY5" fmla="*/ 37209 h 49842"/>
              <a:gd name="connsiteX6" fmla="*/ 28863 w 43256"/>
              <a:gd name="connsiteY6" fmla="*/ 34610 h 49842"/>
              <a:gd name="connsiteX7" fmla="*/ 28596 w 43256"/>
              <a:gd name="connsiteY7" fmla="*/ 36519 h 49842"/>
              <a:gd name="connsiteX8" fmla="*/ 34165 w 43256"/>
              <a:gd name="connsiteY8" fmla="*/ 22813 h 49842"/>
              <a:gd name="connsiteX9" fmla="*/ 37416 w 43256"/>
              <a:gd name="connsiteY9" fmla="*/ 29949 h 49842"/>
              <a:gd name="connsiteX10" fmla="*/ 41834 w 43256"/>
              <a:gd name="connsiteY10" fmla="*/ 15213 h 49842"/>
              <a:gd name="connsiteX11" fmla="*/ 40386 w 43256"/>
              <a:gd name="connsiteY11" fmla="*/ 17889 h 49842"/>
              <a:gd name="connsiteX12" fmla="*/ 38360 w 43256"/>
              <a:gd name="connsiteY12" fmla="*/ 5285 h 49842"/>
              <a:gd name="connsiteX13" fmla="*/ 38436 w 43256"/>
              <a:gd name="connsiteY13" fmla="*/ 6549 h 49842"/>
              <a:gd name="connsiteX14" fmla="*/ 29114 w 43256"/>
              <a:gd name="connsiteY14" fmla="*/ 3811 h 49842"/>
              <a:gd name="connsiteX15" fmla="*/ 29856 w 43256"/>
              <a:gd name="connsiteY15" fmla="*/ 2199 h 49842"/>
              <a:gd name="connsiteX16" fmla="*/ 22177 w 43256"/>
              <a:gd name="connsiteY16" fmla="*/ 4579 h 49842"/>
              <a:gd name="connsiteX17" fmla="*/ 22536 w 43256"/>
              <a:gd name="connsiteY17" fmla="*/ 3189 h 49842"/>
              <a:gd name="connsiteX18" fmla="*/ 14036 w 43256"/>
              <a:gd name="connsiteY18" fmla="*/ 5051 h 49842"/>
              <a:gd name="connsiteX19" fmla="*/ 15336 w 43256"/>
              <a:gd name="connsiteY19" fmla="*/ 6399 h 49842"/>
              <a:gd name="connsiteX20" fmla="*/ 4163 w 43256"/>
              <a:gd name="connsiteY20" fmla="*/ 15648 h 49842"/>
              <a:gd name="connsiteX21" fmla="*/ 3936 w 43256"/>
              <a:gd name="connsiteY21" fmla="*/ 14229 h 49842"/>
              <a:gd name="connsiteX0" fmla="*/ 3936 w 43256"/>
              <a:gd name="connsiteY0" fmla="*/ 14229 h 49842"/>
              <a:gd name="connsiteX1" fmla="*/ 5659 w 43256"/>
              <a:gd name="connsiteY1" fmla="*/ 6766 h 49842"/>
              <a:gd name="connsiteX2" fmla="*/ 14041 w 43256"/>
              <a:gd name="connsiteY2" fmla="*/ 5061 h 49842"/>
              <a:gd name="connsiteX3" fmla="*/ 22492 w 43256"/>
              <a:gd name="connsiteY3" fmla="*/ 3291 h 49842"/>
              <a:gd name="connsiteX4" fmla="*/ 25785 w 43256"/>
              <a:gd name="connsiteY4" fmla="*/ 59 h 49842"/>
              <a:gd name="connsiteX5" fmla="*/ 29869 w 43256"/>
              <a:gd name="connsiteY5" fmla="*/ 2340 h 49842"/>
              <a:gd name="connsiteX6" fmla="*/ 35499 w 43256"/>
              <a:gd name="connsiteY6" fmla="*/ 549 h 49842"/>
              <a:gd name="connsiteX7" fmla="*/ 38354 w 43256"/>
              <a:gd name="connsiteY7" fmla="*/ 5435 h 49842"/>
              <a:gd name="connsiteX8" fmla="*/ 42018 w 43256"/>
              <a:gd name="connsiteY8" fmla="*/ 10177 h 49842"/>
              <a:gd name="connsiteX9" fmla="*/ 41854 w 43256"/>
              <a:gd name="connsiteY9" fmla="*/ 15319 h 49842"/>
              <a:gd name="connsiteX10" fmla="*/ 43052 w 43256"/>
              <a:gd name="connsiteY10" fmla="*/ 23181 h 49842"/>
              <a:gd name="connsiteX11" fmla="*/ 37440 w 43256"/>
              <a:gd name="connsiteY11" fmla="*/ 30063 h 49842"/>
              <a:gd name="connsiteX12" fmla="*/ 35431 w 43256"/>
              <a:gd name="connsiteY12" fmla="*/ 35960 h 49842"/>
              <a:gd name="connsiteX13" fmla="*/ 28591 w 43256"/>
              <a:gd name="connsiteY13" fmla="*/ 36674 h 49842"/>
              <a:gd name="connsiteX14" fmla="*/ 23703 w 43256"/>
              <a:gd name="connsiteY14" fmla="*/ 42965 h 49842"/>
              <a:gd name="connsiteX15" fmla="*/ 16516 w 43256"/>
              <a:gd name="connsiteY15" fmla="*/ 39125 h 49842"/>
              <a:gd name="connsiteX16" fmla="*/ 5840 w 43256"/>
              <a:gd name="connsiteY16" fmla="*/ 35331 h 49842"/>
              <a:gd name="connsiteX17" fmla="*/ 1146 w 43256"/>
              <a:gd name="connsiteY17" fmla="*/ 31109 h 49842"/>
              <a:gd name="connsiteX18" fmla="*/ 2149 w 43256"/>
              <a:gd name="connsiteY18" fmla="*/ 25410 h 49842"/>
              <a:gd name="connsiteX19" fmla="*/ 31 w 43256"/>
              <a:gd name="connsiteY19" fmla="*/ 19563 h 49842"/>
              <a:gd name="connsiteX20" fmla="*/ 3899 w 43256"/>
              <a:gd name="connsiteY20" fmla="*/ 14366 h 49842"/>
              <a:gd name="connsiteX21" fmla="*/ 3936 w 43256"/>
              <a:gd name="connsiteY21" fmla="*/ 14229 h 49842"/>
              <a:gd name="connsiteX0" fmla="*/ 1160483 w 3771540"/>
              <a:gd name="connsiteY0" fmla="*/ 3562107 h 3978050"/>
              <a:gd name="connsiteX1" fmla="*/ 1101760 w 3771540"/>
              <a:gd name="connsiteY1" fmla="*/ 3963380 h 3978050"/>
              <a:gd name="connsiteX2" fmla="*/ 1005986 w 3771540"/>
              <a:gd name="connsiteY2" fmla="*/ 3867606 h 3978050"/>
              <a:gd name="connsiteX3" fmla="*/ 1160483 w 3771540"/>
              <a:gd name="connsiteY3" fmla="*/ 3562107 h 3978050"/>
              <a:gd name="connsiteX0" fmla="*/ 1334513 w 3771540"/>
              <a:gd name="connsiteY0" fmla="*/ 3754452 h 3978050"/>
              <a:gd name="connsiteX1" fmla="*/ 1092631 w 3771540"/>
              <a:gd name="connsiteY1" fmla="*/ 3878889 h 3978050"/>
              <a:gd name="connsiteX2" fmla="*/ 951415 w 3771540"/>
              <a:gd name="connsiteY2" fmla="*/ 3754452 h 3978050"/>
              <a:gd name="connsiteX3" fmla="*/ 1334513 w 3771540"/>
              <a:gd name="connsiteY3" fmla="*/ 3754452 h 3978050"/>
              <a:gd name="connsiteX0" fmla="*/ 1537034 w 3771540"/>
              <a:gd name="connsiteY0" fmla="*/ 3461312 h 3978050"/>
              <a:gd name="connsiteX1" fmla="*/ 1501381 w 3771540"/>
              <a:gd name="connsiteY1" fmla="*/ 3270463 h 3978050"/>
              <a:gd name="connsiteX2" fmla="*/ 1412489 w 3771540"/>
              <a:gd name="connsiteY2" fmla="*/ 3157688 h 3978050"/>
              <a:gd name="connsiteX3" fmla="*/ 962388 w 3771540"/>
              <a:gd name="connsiteY3" fmla="*/ 3461312 h 3978050"/>
              <a:gd name="connsiteX4" fmla="*/ 1026596 w 3771540"/>
              <a:gd name="connsiteY4" fmla="*/ 3140910 h 3978050"/>
              <a:gd name="connsiteX5" fmla="*/ 1249711 w 3771540"/>
              <a:gd name="connsiteY5" fmla="*/ 3173989 h 3978050"/>
              <a:gd name="connsiteX6" fmla="*/ 1537034 w 3771540"/>
              <a:gd name="connsiteY6" fmla="*/ 3461312 h 3978050"/>
              <a:gd name="connsiteX0" fmla="*/ 4729 w 43256"/>
              <a:gd name="connsiteY0" fmla="*/ 26036 h 49842"/>
              <a:gd name="connsiteX1" fmla="*/ 2196 w 43256"/>
              <a:gd name="connsiteY1" fmla="*/ 25239 h 49842"/>
              <a:gd name="connsiteX2" fmla="*/ 6964 w 43256"/>
              <a:gd name="connsiteY2" fmla="*/ 34758 h 49842"/>
              <a:gd name="connsiteX3" fmla="*/ 5856 w 43256"/>
              <a:gd name="connsiteY3" fmla="*/ 35139 h 49842"/>
              <a:gd name="connsiteX4" fmla="*/ 16514 w 43256"/>
              <a:gd name="connsiteY4" fmla="*/ 38949 h 49842"/>
              <a:gd name="connsiteX5" fmla="*/ 15846 w 43256"/>
              <a:gd name="connsiteY5" fmla="*/ 37209 h 49842"/>
              <a:gd name="connsiteX6" fmla="*/ 28863 w 43256"/>
              <a:gd name="connsiteY6" fmla="*/ 34610 h 49842"/>
              <a:gd name="connsiteX7" fmla="*/ 28596 w 43256"/>
              <a:gd name="connsiteY7" fmla="*/ 36519 h 49842"/>
              <a:gd name="connsiteX8" fmla="*/ 34165 w 43256"/>
              <a:gd name="connsiteY8" fmla="*/ 22813 h 49842"/>
              <a:gd name="connsiteX9" fmla="*/ 37416 w 43256"/>
              <a:gd name="connsiteY9" fmla="*/ 29949 h 49842"/>
              <a:gd name="connsiteX10" fmla="*/ 41834 w 43256"/>
              <a:gd name="connsiteY10" fmla="*/ 15213 h 49842"/>
              <a:gd name="connsiteX11" fmla="*/ 40386 w 43256"/>
              <a:gd name="connsiteY11" fmla="*/ 17889 h 49842"/>
              <a:gd name="connsiteX12" fmla="*/ 38360 w 43256"/>
              <a:gd name="connsiteY12" fmla="*/ 5285 h 49842"/>
              <a:gd name="connsiteX13" fmla="*/ 38436 w 43256"/>
              <a:gd name="connsiteY13" fmla="*/ 6549 h 49842"/>
              <a:gd name="connsiteX14" fmla="*/ 29114 w 43256"/>
              <a:gd name="connsiteY14" fmla="*/ 3811 h 49842"/>
              <a:gd name="connsiteX15" fmla="*/ 29856 w 43256"/>
              <a:gd name="connsiteY15" fmla="*/ 2199 h 49842"/>
              <a:gd name="connsiteX16" fmla="*/ 22177 w 43256"/>
              <a:gd name="connsiteY16" fmla="*/ 4579 h 49842"/>
              <a:gd name="connsiteX17" fmla="*/ 22536 w 43256"/>
              <a:gd name="connsiteY17" fmla="*/ 3189 h 49842"/>
              <a:gd name="connsiteX18" fmla="*/ 14036 w 43256"/>
              <a:gd name="connsiteY18" fmla="*/ 5051 h 49842"/>
              <a:gd name="connsiteX19" fmla="*/ 15336 w 43256"/>
              <a:gd name="connsiteY19" fmla="*/ 6399 h 49842"/>
              <a:gd name="connsiteX20" fmla="*/ 4163 w 43256"/>
              <a:gd name="connsiteY20" fmla="*/ 15648 h 49842"/>
              <a:gd name="connsiteX21" fmla="*/ 3936 w 43256"/>
              <a:gd name="connsiteY21" fmla="*/ 14229 h 49842"/>
              <a:gd name="connsiteX0" fmla="*/ 3936 w 43256"/>
              <a:gd name="connsiteY0" fmla="*/ 14229 h 49842"/>
              <a:gd name="connsiteX1" fmla="*/ 5659 w 43256"/>
              <a:gd name="connsiteY1" fmla="*/ 6766 h 49842"/>
              <a:gd name="connsiteX2" fmla="*/ 14041 w 43256"/>
              <a:gd name="connsiteY2" fmla="*/ 5061 h 49842"/>
              <a:gd name="connsiteX3" fmla="*/ 22492 w 43256"/>
              <a:gd name="connsiteY3" fmla="*/ 3291 h 49842"/>
              <a:gd name="connsiteX4" fmla="*/ 25785 w 43256"/>
              <a:gd name="connsiteY4" fmla="*/ 59 h 49842"/>
              <a:gd name="connsiteX5" fmla="*/ 29869 w 43256"/>
              <a:gd name="connsiteY5" fmla="*/ 2340 h 49842"/>
              <a:gd name="connsiteX6" fmla="*/ 35499 w 43256"/>
              <a:gd name="connsiteY6" fmla="*/ 549 h 49842"/>
              <a:gd name="connsiteX7" fmla="*/ 38354 w 43256"/>
              <a:gd name="connsiteY7" fmla="*/ 5435 h 49842"/>
              <a:gd name="connsiteX8" fmla="*/ 42018 w 43256"/>
              <a:gd name="connsiteY8" fmla="*/ 10177 h 49842"/>
              <a:gd name="connsiteX9" fmla="*/ 41854 w 43256"/>
              <a:gd name="connsiteY9" fmla="*/ 15319 h 49842"/>
              <a:gd name="connsiteX10" fmla="*/ 43052 w 43256"/>
              <a:gd name="connsiteY10" fmla="*/ 23181 h 49842"/>
              <a:gd name="connsiteX11" fmla="*/ 37440 w 43256"/>
              <a:gd name="connsiteY11" fmla="*/ 30063 h 49842"/>
              <a:gd name="connsiteX12" fmla="*/ 35431 w 43256"/>
              <a:gd name="connsiteY12" fmla="*/ 35960 h 49842"/>
              <a:gd name="connsiteX13" fmla="*/ 28591 w 43256"/>
              <a:gd name="connsiteY13" fmla="*/ 36674 h 49842"/>
              <a:gd name="connsiteX14" fmla="*/ 23703 w 43256"/>
              <a:gd name="connsiteY14" fmla="*/ 42965 h 49842"/>
              <a:gd name="connsiteX15" fmla="*/ 16516 w 43256"/>
              <a:gd name="connsiteY15" fmla="*/ 39125 h 49842"/>
              <a:gd name="connsiteX16" fmla="*/ 5840 w 43256"/>
              <a:gd name="connsiteY16" fmla="*/ 35331 h 49842"/>
              <a:gd name="connsiteX17" fmla="*/ 1146 w 43256"/>
              <a:gd name="connsiteY17" fmla="*/ 31109 h 49842"/>
              <a:gd name="connsiteX18" fmla="*/ 2149 w 43256"/>
              <a:gd name="connsiteY18" fmla="*/ 25410 h 49842"/>
              <a:gd name="connsiteX19" fmla="*/ 31 w 43256"/>
              <a:gd name="connsiteY19" fmla="*/ 19563 h 49842"/>
              <a:gd name="connsiteX20" fmla="*/ 3899 w 43256"/>
              <a:gd name="connsiteY20" fmla="*/ 14366 h 49842"/>
              <a:gd name="connsiteX21" fmla="*/ 3936 w 43256"/>
              <a:gd name="connsiteY21" fmla="*/ 14229 h 49842"/>
              <a:gd name="connsiteX0" fmla="*/ 1160483 w 3771540"/>
              <a:gd name="connsiteY0" fmla="*/ 3562107 h 3978050"/>
              <a:gd name="connsiteX1" fmla="*/ 1101760 w 3771540"/>
              <a:gd name="connsiteY1" fmla="*/ 3963380 h 3978050"/>
              <a:gd name="connsiteX2" fmla="*/ 1005986 w 3771540"/>
              <a:gd name="connsiteY2" fmla="*/ 3867606 h 3978050"/>
              <a:gd name="connsiteX3" fmla="*/ 1160483 w 3771540"/>
              <a:gd name="connsiteY3" fmla="*/ 3562107 h 3978050"/>
              <a:gd name="connsiteX0" fmla="*/ 1334513 w 3771540"/>
              <a:gd name="connsiteY0" fmla="*/ 3754452 h 3978050"/>
              <a:gd name="connsiteX1" fmla="*/ 1092631 w 3771540"/>
              <a:gd name="connsiteY1" fmla="*/ 3878889 h 3978050"/>
              <a:gd name="connsiteX2" fmla="*/ 1334513 w 3771540"/>
              <a:gd name="connsiteY2" fmla="*/ 3754452 h 3978050"/>
              <a:gd name="connsiteX0" fmla="*/ 1537034 w 3771540"/>
              <a:gd name="connsiteY0" fmla="*/ 3461312 h 3978050"/>
              <a:gd name="connsiteX1" fmla="*/ 1501381 w 3771540"/>
              <a:gd name="connsiteY1" fmla="*/ 3270463 h 3978050"/>
              <a:gd name="connsiteX2" fmla="*/ 1412489 w 3771540"/>
              <a:gd name="connsiteY2" fmla="*/ 3157688 h 3978050"/>
              <a:gd name="connsiteX3" fmla="*/ 962388 w 3771540"/>
              <a:gd name="connsiteY3" fmla="*/ 3461312 h 3978050"/>
              <a:gd name="connsiteX4" fmla="*/ 1026596 w 3771540"/>
              <a:gd name="connsiteY4" fmla="*/ 3140910 h 3978050"/>
              <a:gd name="connsiteX5" fmla="*/ 1249711 w 3771540"/>
              <a:gd name="connsiteY5" fmla="*/ 3173989 h 3978050"/>
              <a:gd name="connsiteX6" fmla="*/ 1537034 w 3771540"/>
              <a:gd name="connsiteY6" fmla="*/ 3461312 h 3978050"/>
              <a:gd name="connsiteX0" fmla="*/ 4729 w 43256"/>
              <a:gd name="connsiteY0" fmla="*/ 26036 h 49842"/>
              <a:gd name="connsiteX1" fmla="*/ 2196 w 43256"/>
              <a:gd name="connsiteY1" fmla="*/ 25239 h 49842"/>
              <a:gd name="connsiteX2" fmla="*/ 6964 w 43256"/>
              <a:gd name="connsiteY2" fmla="*/ 34758 h 49842"/>
              <a:gd name="connsiteX3" fmla="*/ 5856 w 43256"/>
              <a:gd name="connsiteY3" fmla="*/ 35139 h 49842"/>
              <a:gd name="connsiteX4" fmla="*/ 16514 w 43256"/>
              <a:gd name="connsiteY4" fmla="*/ 38949 h 49842"/>
              <a:gd name="connsiteX5" fmla="*/ 15846 w 43256"/>
              <a:gd name="connsiteY5" fmla="*/ 37209 h 49842"/>
              <a:gd name="connsiteX6" fmla="*/ 28863 w 43256"/>
              <a:gd name="connsiteY6" fmla="*/ 34610 h 49842"/>
              <a:gd name="connsiteX7" fmla="*/ 28596 w 43256"/>
              <a:gd name="connsiteY7" fmla="*/ 36519 h 49842"/>
              <a:gd name="connsiteX8" fmla="*/ 34165 w 43256"/>
              <a:gd name="connsiteY8" fmla="*/ 22813 h 49842"/>
              <a:gd name="connsiteX9" fmla="*/ 37416 w 43256"/>
              <a:gd name="connsiteY9" fmla="*/ 29949 h 49842"/>
              <a:gd name="connsiteX10" fmla="*/ 41834 w 43256"/>
              <a:gd name="connsiteY10" fmla="*/ 15213 h 49842"/>
              <a:gd name="connsiteX11" fmla="*/ 40386 w 43256"/>
              <a:gd name="connsiteY11" fmla="*/ 17889 h 49842"/>
              <a:gd name="connsiteX12" fmla="*/ 38360 w 43256"/>
              <a:gd name="connsiteY12" fmla="*/ 5285 h 49842"/>
              <a:gd name="connsiteX13" fmla="*/ 38436 w 43256"/>
              <a:gd name="connsiteY13" fmla="*/ 6549 h 49842"/>
              <a:gd name="connsiteX14" fmla="*/ 29114 w 43256"/>
              <a:gd name="connsiteY14" fmla="*/ 3811 h 49842"/>
              <a:gd name="connsiteX15" fmla="*/ 29856 w 43256"/>
              <a:gd name="connsiteY15" fmla="*/ 2199 h 49842"/>
              <a:gd name="connsiteX16" fmla="*/ 22177 w 43256"/>
              <a:gd name="connsiteY16" fmla="*/ 4579 h 49842"/>
              <a:gd name="connsiteX17" fmla="*/ 22536 w 43256"/>
              <a:gd name="connsiteY17" fmla="*/ 3189 h 49842"/>
              <a:gd name="connsiteX18" fmla="*/ 14036 w 43256"/>
              <a:gd name="connsiteY18" fmla="*/ 5051 h 49842"/>
              <a:gd name="connsiteX19" fmla="*/ 15336 w 43256"/>
              <a:gd name="connsiteY19" fmla="*/ 6399 h 49842"/>
              <a:gd name="connsiteX20" fmla="*/ 4163 w 43256"/>
              <a:gd name="connsiteY20" fmla="*/ 15648 h 49842"/>
              <a:gd name="connsiteX21" fmla="*/ 3936 w 43256"/>
              <a:gd name="connsiteY21" fmla="*/ 14229 h 49842"/>
              <a:gd name="connsiteX0" fmla="*/ 3936 w 43256"/>
              <a:gd name="connsiteY0" fmla="*/ 14229 h 49793"/>
              <a:gd name="connsiteX1" fmla="*/ 5659 w 43256"/>
              <a:gd name="connsiteY1" fmla="*/ 6766 h 49793"/>
              <a:gd name="connsiteX2" fmla="*/ 14041 w 43256"/>
              <a:gd name="connsiteY2" fmla="*/ 5061 h 49793"/>
              <a:gd name="connsiteX3" fmla="*/ 22492 w 43256"/>
              <a:gd name="connsiteY3" fmla="*/ 3291 h 49793"/>
              <a:gd name="connsiteX4" fmla="*/ 25785 w 43256"/>
              <a:gd name="connsiteY4" fmla="*/ 59 h 49793"/>
              <a:gd name="connsiteX5" fmla="*/ 29869 w 43256"/>
              <a:gd name="connsiteY5" fmla="*/ 2340 h 49793"/>
              <a:gd name="connsiteX6" fmla="*/ 35499 w 43256"/>
              <a:gd name="connsiteY6" fmla="*/ 549 h 49793"/>
              <a:gd name="connsiteX7" fmla="*/ 38354 w 43256"/>
              <a:gd name="connsiteY7" fmla="*/ 5435 h 49793"/>
              <a:gd name="connsiteX8" fmla="*/ 42018 w 43256"/>
              <a:gd name="connsiteY8" fmla="*/ 10177 h 49793"/>
              <a:gd name="connsiteX9" fmla="*/ 41854 w 43256"/>
              <a:gd name="connsiteY9" fmla="*/ 15319 h 49793"/>
              <a:gd name="connsiteX10" fmla="*/ 43052 w 43256"/>
              <a:gd name="connsiteY10" fmla="*/ 23181 h 49793"/>
              <a:gd name="connsiteX11" fmla="*/ 37440 w 43256"/>
              <a:gd name="connsiteY11" fmla="*/ 30063 h 49793"/>
              <a:gd name="connsiteX12" fmla="*/ 35431 w 43256"/>
              <a:gd name="connsiteY12" fmla="*/ 35960 h 49793"/>
              <a:gd name="connsiteX13" fmla="*/ 28591 w 43256"/>
              <a:gd name="connsiteY13" fmla="*/ 36674 h 49793"/>
              <a:gd name="connsiteX14" fmla="*/ 23703 w 43256"/>
              <a:gd name="connsiteY14" fmla="*/ 42965 h 49793"/>
              <a:gd name="connsiteX15" fmla="*/ 16516 w 43256"/>
              <a:gd name="connsiteY15" fmla="*/ 39125 h 49793"/>
              <a:gd name="connsiteX16" fmla="*/ 5840 w 43256"/>
              <a:gd name="connsiteY16" fmla="*/ 35331 h 49793"/>
              <a:gd name="connsiteX17" fmla="*/ 1146 w 43256"/>
              <a:gd name="connsiteY17" fmla="*/ 31109 h 49793"/>
              <a:gd name="connsiteX18" fmla="*/ 2149 w 43256"/>
              <a:gd name="connsiteY18" fmla="*/ 25410 h 49793"/>
              <a:gd name="connsiteX19" fmla="*/ 31 w 43256"/>
              <a:gd name="connsiteY19" fmla="*/ 19563 h 49793"/>
              <a:gd name="connsiteX20" fmla="*/ 3899 w 43256"/>
              <a:gd name="connsiteY20" fmla="*/ 14366 h 49793"/>
              <a:gd name="connsiteX21" fmla="*/ 3936 w 43256"/>
              <a:gd name="connsiteY21" fmla="*/ 14229 h 49793"/>
              <a:gd name="connsiteX0" fmla="*/ 1005986 w 3771540"/>
              <a:gd name="connsiteY0" fmla="*/ 3867606 h 3974117"/>
              <a:gd name="connsiteX1" fmla="*/ 1101760 w 3771540"/>
              <a:gd name="connsiteY1" fmla="*/ 3963380 h 3974117"/>
              <a:gd name="connsiteX2" fmla="*/ 1005986 w 3771540"/>
              <a:gd name="connsiteY2" fmla="*/ 3867606 h 3974117"/>
              <a:gd name="connsiteX0" fmla="*/ 1334513 w 3771540"/>
              <a:gd name="connsiteY0" fmla="*/ 3754452 h 3974117"/>
              <a:gd name="connsiteX1" fmla="*/ 1092631 w 3771540"/>
              <a:gd name="connsiteY1" fmla="*/ 3878889 h 3974117"/>
              <a:gd name="connsiteX2" fmla="*/ 1334513 w 3771540"/>
              <a:gd name="connsiteY2" fmla="*/ 3754452 h 3974117"/>
              <a:gd name="connsiteX0" fmla="*/ 1537034 w 3771540"/>
              <a:gd name="connsiteY0" fmla="*/ 3461312 h 3974117"/>
              <a:gd name="connsiteX1" fmla="*/ 1501381 w 3771540"/>
              <a:gd name="connsiteY1" fmla="*/ 3270463 h 3974117"/>
              <a:gd name="connsiteX2" fmla="*/ 1412489 w 3771540"/>
              <a:gd name="connsiteY2" fmla="*/ 3157688 h 3974117"/>
              <a:gd name="connsiteX3" fmla="*/ 962388 w 3771540"/>
              <a:gd name="connsiteY3" fmla="*/ 3461312 h 3974117"/>
              <a:gd name="connsiteX4" fmla="*/ 1026596 w 3771540"/>
              <a:gd name="connsiteY4" fmla="*/ 3140910 h 3974117"/>
              <a:gd name="connsiteX5" fmla="*/ 1249711 w 3771540"/>
              <a:gd name="connsiteY5" fmla="*/ 3173989 h 3974117"/>
              <a:gd name="connsiteX6" fmla="*/ 1537034 w 3771540"/>
              <a:gd name="connsiteY6" fmla="*/ 3461312 h 3974117"/>
              <a:gd name="connsiteX0" fmla="*/ 4729 w 43256"/>
              <a:gd name="connsiteY0" fmla="*/ 26036 h 49793"/>
              <a:gd name="connsiteX1" fmla="*/ 2196 w 43256"/>
              <a:gd name="connsiteY1" fmla="*/ 25239 h 49793"/>
              <a:gd name="connsiteX2" fmla="*/ 6964 w 43256"/>
              <a:gd name="connsiteY2" fmla="*/ 34758 h 49793"/>
              <a:gd name="connsiteX3" fmla="*/ 5856 w 43256"/>
              <a:gd name="connsiteY3" fmla="*/ 35139 h 49793"/>
              <a:gd name="connsiteX4" fmla="*/ 16514 w 43256"/>
              <a:gd name="connsiteY4" fmla="*/ 38949 h 49793"/>
              <a:gd name="connsiteX5" fmla="*/ 15846 w 43256"/>
              <a:gd name="connsiteY5" fmla="*/ 37209 h 49793"/>
              <a:gd name="connsiteX6" fmla="*/ 28863 w 43256"/>
              <a:gd name="connsiteY6" fmla="*/ 34610 h 49793"/>
              <a:gd name="connsiteX7" fmla="*/ 28596 w 43256"/>
              <a:gd name="connsiteY7" fmla="*/ 36519 h 49793"/>
              <a:gd name="connsiteX8" fmla="*/ 34165 w 43256"/>
              <a:gd name="connsiteY8" fmla="*/ 22813 h 49793"/>
              <a:gd name="connsiteX9" fmla="*/ 37416 w 43256"/>
              <a:gd name="connsiteY9" fmla="*/ 29949 h 49793"/>
              <a:gd name="connsiteX10" fmla="*/ 41834 w 43256"/>
              <a:gd name="connsiteY10" fmla="*/ 15213 h 49793"/>
              <a:gd name="connsiteX11" fmla="*/ 40386 w 43256"/>
              <a:gd name="connsiteY11" fmla="*/ 17889 h 49793"/>
              <a:gd name="connsiteX12" fmla="*/ 38360 w 43256"/>
              <a:gd name="connsiteY12" fmla="*/ 5285 h 49793"/>
              <a:gd name="connsiteX13" fmla="*/ 38436 w 43256"/>
              <a:gd name="connsiteY13" fmla="*/ 6549 h 49793"/>
              <a:gd name="connsiteX14" fmla="*/ 29114 w 43256"/>
              <a:gd name="connsiteY14" fmla="*/ 3811 h 49793"/>
              <a:gd name="connsiteX15" fmla="*/ 29856 w 43256"/>
              <a:gd name="connsiteY15" fmla="*/ 2199 h 49793"/>
              <a:gd name="connsiteX16" fmla="*/ 22177 w 43256"/>
              <a:gd name="connsiteY16" fmla="*/ 4579 h 49793"/>
              <a:gd name="connsiteX17" fmla="*/ 22536 w 43256"/>
              <a:gd name="connsiteY17" fmla="*/ 3189 h 49793"/>
              <a:gd name="connsiteX18" fmla="*/ 14036 w 43256"/>
              <a:gd name="connsiteY18" fmla="*/ 5051 h 49793"/>
              <a:gd name="connsiteX19" fmla="*/ 15336 w 43256"/>
              <a:gd name="connsiteY19" fmla="*/ 6399 h 49793"/>
              <a:gd name="connsiteX20" fmla="*/ 4163 w 43256"/>
              <a:gd name="connsiteY20" fmla="*/ 15648 h 49793"/>
              <a:gd name="connsiteX21" fmla="*/ 3936 w 43256"/>
              <a:gd name="connsiteY21" fmla="*/ 14229 h 49793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05986 w 3771540"/>
              <a:gd name="connsiteY2" fmla="*/ 386760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97426 w 3771540"/>
              <a:gd name="connsiteY2" fmla="*/ 395904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97426 w 3771540"/>
              <a:gd name="connsiteY2" fmla="*/ 395904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97426 w 3771540"/>
              <a:gd name="connsiteY2" fmla="*/ 395904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97426 w 3771540"/>
              <a:gd name="connsiteY2" fmla="*/ 3959046 h 3963380"/>
              <a:gd name="connsiteX0" fmla="*/ 1334513 w 3771540"/>
              <a:gd name="connsiteY0" fmla="*/ 3754452 h 3963380"/>
              <a:gd name="connsiteX1" fmla="*/ 1092631 w 3771540"/>
              <a:gd name="connsiteY1" fmla="*/ 3878889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2" fmla="*/ 1097426 w 3771540"/>
              <a:gd name="connsiteY2" fmla="*/ 3959046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962388 w 3771540"/>
              <a:gd name="connsiteY3" fmla="*/ 3461312 h 3963380"/>
              <a:gd name="connsiteX4" fmla="*/ 1026596 w 3771540"/>
              <a:gd name="connsiteY4" fmla="*/ 3140910 h 3963380"/>
              <a:gd name="connsiteX5" fmla="*/ 1249711 w 3771540"/>
              <a:gd name="connsiteY5" fmla="*/ 3173989 h 3963380"/>
              <a:gd name="connsiteX6" fmla="*/ 1537034 w 3771540"/>
              <a:gd name="connsiteY6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1026596 w 3771540"/>
              <a:gd name="connsiteY3" fmla="*/ 3140910 h 3963380"/>
              <a:gd name="connsiteX4" fmla="*/ 1249711 w 3771540"/>
              <a:gd name="connsiteY4" fmla="*/ 3173989 h 3963380"/>
              <a:gd name="connsiteX5" fmla="*/ 1537034 w 3771540"/>
              <a:gd name="connsiteY5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537034 w 3771540"/>
              <a:gd name="connsiteY0" fmla="*/ 3461312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1026596 w 3771540"/>
              <a:gd name="connsiteY3" fmla="*/ 3140910 h 3963380"/>
              <a:gd name="connsiteX4" fmla="*/ 1537034 w 3771540"/>
              <a:gd name="connsiteY4" fmla="*/ 3461312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026596 w 3771540"/>
              <a:gd name="connsiteY0" fmla="*/ 3140910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1026596 w 3771540"/>
              <a:gd name="connsiteY3" fmla="*/ 3140910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026596 w 3771540"/>
              <a:gd name="connsiteY0" fmla="*/ 3140910 h 3963380"/>
              <a:gd name="connsiteX1" fmla="*/ 1501381 w 3771540"/>
              <a:gd name="connsiteY1" fmla="*/ 3270463 h 3963380"/>
              <a:gd name="connsiteX2" fmla="*/ 1412489 w 3771540"/>
              <a:gd name="connsiteY2" fmla="*/ 3157688 h 3963380"/>
              <a:gd name="connsiteX3" fmla="*/ 1026596 w 3771540"/>
              <a:gd name="connsiteY3" fmla="*/ 3140910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026596 w 3771540"/>
              <a:gd name="connsiteY0" fmla="*/ 3140910 h 3963380"/>
              <a:gd name="connsiteX1" fmla="*/ 1412489 w 3771540"/>
              <a:gd name="connsiteY1" fmla="*/ 3157688 h 3963380"/>
              <a:gd name="connsiteX2" fmla="*/ 1026596 w 3771540"/>
              <a:gd name="connsiteY2" fmla="*/ 3140910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16514 w 43256"/>
              <a:gd name="connsiteY4" fmla="*/ 38949 h 49658"/>
              <a:gd name="connsiteX5" fmla="*/ 15846 w 43256"/>
              <a:gd name="connsiteY5" fmla="*/ 37209 h 49658"/>
              <a:gd name="connsiteX6" fmla="*/ 28863 w 43256"/>
              <a:gd name="connsiteY6" fmla="*/ 34610 h 49658"/>
              <a:gd name="connsiteX7" fmla="*/ 28596 w 43256"/>
              <a:gd name="connsiteY7" fmla="*/ 36519 h 49658"/>
              <a:gd name="connsiteX8" fmla="*/ 34165 w 43256"/>
              <a:gd name="connsiteY8" fmla="*/ 22813 h 49658"/>
              <a:gd name="connsiteX9" fmla="*/ 37416 w 43256"/>
              <a:gd name="connsiteY9" fmla="*/ 29949 h 49658"/>
              <a:gd name="connsiteX10" fmla="*/ 41834 w 43256"/>
              <a:gd name="connsiteY10" fmla="*/ 15213 h 49658"/>
              <a:gd name="connsiteX11" fmla="*/ 40386 w 43256"/>
              <a:gd name="connsiteY11" fmla="*/ 17889 h 49658"/>
              <a:gd name="connsiteX12" fmla="*/ 38360 w 43256"/>
              <a:gd name="connsiteY12" fmla="*/ 5285 h 49658"/>
              <a:gd name="connsiteX13" fmla="*/ 38436 w 43256"/>
              <a:gd name="connsiteY13" fmla="*/ 6549 h 49658"/>
              <a:gd name="connsiteX14" fmla="*/ 29114 w 43256"/>
              <a:gd name="connsiteY14" fmla="*/ 3811 h 49658"/>
              <a:gd name="connsiteX15" fmla="*/ 29856 w 43256"/>
              <a:gd name="connsiteY15" fmla="*/ 2199 h 49658"/>
              <a:gd name="connsiteX16" fmla="*/ 22177 w 43256"/>
              <a:gd name="connsiteY16" fmla="*/ 4579 h 49658"/>
              <a:gd name="connsiteX17" fmla="*/ 22536 w 43256"/>
              <a:gd name="connsiteY17" fmla="*/ 3189 h 49658"/>
              <a:gd name="connsiteX18" fmla="*/ 14036 w 43256"/>
              <a:gd name="connsiteY18" fmla="*/ 5051 h 49658"/>
              <a:gd name="connsiteX19" fmla="*/ 15336 w 43256"/>
              <a:gd name="connsiteY19" fmla="*/ 6399 h 49658"/>
              <a:gd name="connsiteX20" fmla="*/ 4163 w 43256"/>
              <a:gd name="connsiteY20" fmla="*/ 15648 h 49658"/>
              <a:gd name="connsiteX21" fmla="*/ 3936 w 43256"/>
              <a:gd name="connsiteY21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026596 w 3771540"/>
              <a:gd name="connsiteY0" fmla="*/ 3140910 h 3963380"/>
              <a:gd name="connsiteX1" fmla="*/ 1412489 w 3771540"/>
              <a:gd name="connsiteY1" fmla="*/ 3157688 h 3963380"/>
              <a:gd name="connsiteX2" fmla="*/ 1026596 w 3771540"/>
              <a:gd name="connsiteY2" fmla="*/ 3140910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026596 w 3771540"/>
              <a:gd name="connsiteY0" fmla="*/ 3140910 h 3963380"/>
              <a:gd name="connsiteX1" fmla="*/ 1412489 w 3771540"/>
              <a:gd name="connsiteY1" fmla="*/ 3157688 h 3963380"/>
              <a:gd name="connsiteX2" fmla="*/ 1026596 w 3771540"/>
              <a:gd name="connsiteY2" fmla="*/ 3140910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387322 w 3771540"/>
              <a:gd name="connsiteY0" fmla="*/ 3191244 h 3963380"/>
              <a:gd name="connsiteX1" fmla="*/ 1412489 w 3771540"/>
              <a:gd name="connsiteY1" fmla="*/ 3157688 h 3963380"/>
              <a:gd name="connsiteX2" fmla="*/ 1387322 w 3771540"/>
              <a:gd name="connsiteY2" fmla="*/ 319124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387322 w 3771540"/>
              <a:gd name="connsiteY0" fmla="*/ 3191244 h 3963380"/>
              <a:gd name="connsiteX1" fmla="*/ 1412489 w 3771540"/>
              <a:gd name="connsiteY1" fmla="*/ 3157688 h 3963380"/>
              <a:gd name="connsiteX2" fmla="*/ 1387322 w 3771540"/>
              <a:gd name="connsiteY2" fmla="*/ 319124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34513 w 3771540"/>
              <a:gd name="connsiteY0" fmla="*/ 3754452 h 3963380"/>
              <a:gd name="connsiteX1" fmla="*/ 1293966 w 3771540"/>
              <a:gd name="connsiteY1" fmla="*/ 3635608 h 3963380"/>
              <a:gd name="connsiteX2" fmla="*/ 1334513 w 3771540"/>
              <a:gd name="connsiteY2" fmla="*/ 3754452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326124 w 3771540"/>
              <a:gd name="connsiteY0" fmla="*/ 3662173 h 3963380"/>
              <a:gd name="connsiteX1" fmla="*/ 1293966 w 3771540"/>
              <a:gd name="connsiteY1" fmla="*/ 3635608 h 3963380"/>
              <a:gd name="connsiteX2" fmla="*/ 1326124 w 3771540"/>
              <a:gd name="connsiteY2" fmla="*/ 3662173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85515 w 3771540"/>
              <a:gd name="connsiteY0" fmla="*/ 3687340 h 3963380"/>
              <a:gd name="connsiteX1" fmla="*/ 1293966 w 3771540"/>
              <a:gd name="connsiteY1" fmla="*/ 3635608 h 3963380"/>
              <a:gd name="connsiteX2" fmla="*/ 1485515 w 3771540"/>
              <a:gd name="connsiteY2" fmla="*/ 3687340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85515 w 3771540"/>
              <a:gd name="connsiteY0" fmla="*/ 3687340 h 3963380"/>
              <a:gd name="connsiteX1" fmla="*/ 1411412 w 3771540"/>
              <a:gd name="connsiteY1" fmla="*/ 3526551 h 3963380"/>
              <a:gd name="connsiteX2" fmla="*/ 1485515 w 3771540"/>
              <a:gd name="connsiteY2" fmla="*/ 3687340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85515 w 3771540"/>
              <a:gd name="connsiteY0" fmla="*/ 3687340 h 3963380"/>
              <a:gd name="connsiteX1" fmla="*/ 1755361 w 3771540"/>
              <a:gd name="connsiteY1" fmla="*/ 3669164 h 3963380"/>
              <a:gd name="connsiteX2" fmla="*/ 1485515 w 3771540"/>
              <a:gd name="connsiteY2" fmla="*/ 3687340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85515 w 3771540"/>
              <a:gd name="connsiteY0" fmla="*/ 3687340 h 3963380"/>
              <a:gd name="connsiteX1" fmla="*/ 1755361 w 3771540"/>
              <a:gd name="connsiteY1" fmla="*/ 3669164 h 3963380"/>
              <a:gd name="connsiteX2" fmla="*/ 1485515 w 3771540"/>
              <a:gd name="connsiteY2" fmla="*/ 3687340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712018 w 3771540"/>
              <a:gd name="connsiteY0" fmla="*/ 3662173 h 3963380"/>
              <a:gd name="connsiteX1" fmla="*/ 1755361 w 3771540"/>
              <a:gd name="connsiteY1" fmla="*/ 3669164 h 3963380"/>
              <a:gd name="connsiteX2" fmla="*/ 1712018 w 3771540"/>
              <a:gd name="connsiteY2" fmla="*/ 3662173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712018 w 3771540"/>
              <a:gd name="connsiteY0" fmla="*/ 3662173 h 3963380"/>
              <a:gd name="connsiteX1" fmla="*/ 1663082 w 3771540"/>
              <a:gd name="connsiteY1" fmla="*/ 3685942 h 3963380"/>
              <a:gd name="connsiteX2" fmla="*/ 1712018 w 3771540"/>
              <a:gd name="connsiteY2" fmla="*/ 3662173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678462 w 3771540"/>
              <a:gd name="connsiteY0" fmla="*/ 3687340 h 3963380"/>
              <a:gd name="connsiteX1" fmla="*/ 1663082 w 3771540"/>
              <a:gd name="connsiteY1" fmla="*/ 3685942 h 3963380"/>
              <a:gd name="connsiteX2" fmla="*/ 1678462 w 3771540"/>
              <a:gd name="connsiteY2" fmla="*/ 3687340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519071 w 3771540"/>
              <a:gd name="connsiteY0" fmla="*/ 3678951 h 3963380"/>
              <a:gd name="connsiteX1" fmla="*/ 1663082 w 3771540"/>
              <a:gd name="connsiteY1" fmla="*/ 3685942 h 3963380"/>
              <a:gd name="connsiteX2" fmla="*/ 1519071 w 3771540"/>
              <a:gd name="connsiteY2" fmla="*/ 3678951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519071 w 3771540"/>
              <a:gd name="connsiteY0" fmla="*/ 3678951 h 3963380"/>
              <a:gd name="connsiteX1" fmla="*/ 1495302 w 3771540"/>
              <a:gd name="connsiteY1" fmla="*/ 3685942 h 3963380"/>
              <a:gd name="connsiteX2" fmla="*/ 1519071 w 3771540"/>
              <a:gd name="connsiteY2" fmla="*/ 3678951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519071 w 3771540"/>
              <a:gd name="connsiteY0" fmla="*/ 3678951 h 3963380"/>
              <a:gd name="connsiteX1" fmla="*/ 1495302 w 3771540"/>
              <a:gd name="connsiteY1" fmla="*/ 3685942 h 3963380"/>
              <a:gd name="connsiteX2" fmla="*/ 1519071 w 3771540"/>
              <a:gd name="connsiteY2" fmla="*/ 3678951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18403 w 3771540"/>
              <a:gd name="connsiteY0" fmla="*/ 3058166 h 3963380"/>
              <a:gd name="connsiteX1" fmla="*/ 1495302 w 3771540"/>
              <a:gd name="connsiteY1" fmla="*/ 3685942 h 3963380"/>
              <a:gd name="connsiteX2" fmla="*/ 1418403 w 3771540"/>
              <a:gd name="connsiteY2" fmla="*/ 3058166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18403 w 3771540"/>
              <a:gd name="connsiteY0" fmla="*/ 3058166 h 3963380"/>
              <a:gd name="connsiteX1" fmla="*/ 1436579 w 3771540"/>
              <a:gd name="connsiteY1" fmla="*/ 3241326 h 3963380"/>
              <a:gd name="connsiteX2" fmla="*/ 1418403 w 3771540"/>
              <a:gd name="connsiteY2" fmla="*/ 3058166 h 3963380"/>
              <a:gd name="connsiteX0" fmla="*/ 1412489 w 3771540"/>
              <a:gd name="connsiteY0" fmla="*/ 3107354 h 3963380"/>
              <a:gd name="connsiteX1" fmla="*/ 1412489 w 3771540"/>
              <a:gd name="connsiteY1" fmla="*/ 3157688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18403 w 3771540"/>
              <a:gd name="connsiteY0" fmla="*/ 3058166 h 3963380"/>
              <a:gd name="connsiteX1" fmla="*/ 1436579 w 3771540"/>
              <a:gd name="connsiteY1" fmla="*/ 3241326 h 3963380"/>
              <a:gd name="connsiteX2" fmla="*/ 1418403 w 3771540"/>
              <a:gd name="connsiteY2" fmla="*/ 3058166 h 3963380"/>
              <a:gd name="connsiteX0" fmla="*/ 1412489 w 3771540"/>
              <a:gd name="connsiteY0" fmla="*/ 3107354 h 3963380"/>
              <a:gd name="connsiteX1" fmla="*/ 1420878 w 3771540"/>
              <a:gd name="connsiteY1" fmla="*/ 3098965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9658"/>
              <a:gd name="connsiteX1" fmla="*/ 5659 w 43256"/>
              <a:gd name="connsiteY1" fmla="*/ 6766 h 49658"/>
              <a:gd name="connsiteX2" fmla="*/ 14041 w 43256"/>
              <a:gd name="connsiteY2" fmla="*/ 5061 h 49658"/>
              <a:gd name="connsiteX3" fmla="*/ 22492 w 43256"/>
              <a:gd name="connsiteY3" fmla="*/ 3291 h 49658"/>
              <a:gd name="connsiteX4" fmla="*/ 25785 w 43256"/>
              <a:gd name="connsiteY4" fmla="*/ 59 h 49658"/>
              <a:gd name="connsiteX5" fmla="*/ 29869 w 43256"/>
              <a:gd name="connsiteY5" fmla="*/ 2340 h 49658"/>
              <a:gd name="connsiteX6" fmla="*/ 35499 w 43256"/>
              <a:gd name="connsiteY6" fmla="*/ 549 h 49658"/>
              <a:gd name="connsiteX7" fmla="*/ 38354 w 43256"/>
              <a:gd name="connsiteY7" fmla="*/ 5435 h 49658"/>
              <a:gd name="connsiteX8" fmla="*/ 42018 w 43256"/>
              <a:gd name="connsiteY8" fmla="*/ 10177 h 49658"/>
              <a:gd name="connsiteX9" fmla="*/ 41854 w 43256"/>
              <a:gd name="connsiteY9" fmla="*/ 15319 h 49658"/>
              <a:gd name="connsiteX10" fmla="*/ 43052 w 43256"/>
              <a:gd name="connsiteY10" fmla="*/ 23181 h 49658"/>
              <a:gd name="connsiteX11" fmla="*/ 37440 w 43256"/>
              <a:gd name="connsiteY11" fmla="*/ 30063 h 49658"/>
              <a:gd name="connsiteX12" fmla="*/ 35431 w 43256"/>
              <a:gd name="connsiteY12" fmla="*/ 35960 h 49658"/>
              <a:gd name="connsiteX13" fmla="*/ 28591 w 43256"/>
              <a:gd name="connsiteY13" fmla="*/ 36674 h 49658"/>
              <a:gd name="connsiteX14" fmla="*/ 23703 w 43256"/>
              <a:gd name="connsiteY14" fmla="*/ 42965 h 49658"/>
              <a:gd name="connsiteX15" fmla="*/ 16516 w 43256"/>
              <a:gd name="connsiteY15" fmla="*/ 39125 h 49658"/>
              <a:gd name="connsiteX16" fmla="*/ 5840 w 43256"/>
              <a:gd name="connsiteY16" fmla="*/ 35331 h 49658"/>
              <a:gd name="connsiteX17" fmla="*/ 1146 w 43256"/>
              <a:gd name="connsiteY17" fmla="*/ 31109 h 49658"/>
              <a:gd name="connsiteX18" fmla="*/ 2149 w 43256"/>
              <a:gd name="connsiteY18" fmla="*/ 25410 h 49658"/>
              <a:gd name="connsiteX19" fmla="*/ 31 w 43256"/>
              <a:gd name="connsiteY19" fmla="*/ 19563 h 49658"/>
              <a:gd name="connsiteX20" fmla="*/ 3899 w 43256"/>
              <a:gd name="connsiteY20" fmla="*/ 14366 h 49658"/>
              <a:gd name="connsiteX21" fmla="*/ 3936 w 43256"/>
              <a:gd name="connsiteY21" fmla="*/ 14229 h 49658"/>
              <a:gd name="connsiteX0" fmla="*/ 1005986 w 3771540"/>
              <a:gd name="connsiteY0" fmla="*/ 3867606 h 3963380"/>
              <a:gd name="connsiteX1" fmla="*/ 1101760 w 3771540"/>
              <a:gd name="connsiteY1" fmla="*/ 3963380 h 3963380"/>
              <a:gd name="connsiteX0" fmla="*/ 1418403 w 3771540"/>
              <a:gd name="connsiteY0" fmla="*/ 3058166 h 3963380"/>
              <a:gd name="connsiteX1" fmla="*/ 1436579 w 3771540"/>
              <a:gd name="connsiteY1" fmla="*/ 3140658 h 3963380"/>
              <a:gd name="connsiteX2" fmla="*/ 1418403 w 3771540"/>
              <a:gd name="connsiteY2" fmla="*/ 3058166 h 3963380"/>
              <a:gd name="connsiteX0" fmla="*/ 1412489 w 3771540"/>
              <a:gd name="connsiteY0" fmla="*/ 3107354 h 3963380"/>
              <a:gd name="connsiteX1" fmla="*/ 1420878 w 3771540"/>
              <a:gd name="connsiteY1" fmla="*/ 3098965 h 3963380"/>
              <a:gd name="connsiteX2" fmla="*/ 1412489 w 3771540"/>
              <a:gd name="connsiteY2" fmla="*/ 3107354 h 3963380"/>
              <a:gd name="connsiteX0" fmla="*/ 4729 w 43256"/>
              <a:gd name="connsiteY0" fmla="*/ 26036 h 49658"/>
              <a:gd name="connsiteX1" fmla="*/ 2196 w 43256"/>
              <a:gd name="connsiteY1" fmla="*/ 25239 h 49658"/>
              <a:gd name="connsiteX2" fmla="*/ 6964 w 43256"/>
              <a:gd name="connsiteY2" fmla="*/ 34758 h 49658"/>
              <a:gd name="connsiteX3" fmla="*/ 5856 w 43256"/>
              <a:gd name="connsiteY3" fmla="*/ 35139 h 49658"/>
              <a:gd name="connsiteX4" fmla="*/ 28863 w 43256"/>
              <a:gd name="connsiteY4" fmla="*/ 34610 h 49658"/>
              <a:gd name="connsiteX5" fmla="*/ 28596 w 43256"/>
              <a:gd name="connsiteY5" fmla="*/ 36519 h 49658"/>
              <a:gd name="connsiteX6" fmla="*/ 34165 w 43256"/>
              <a:gd name="connsiteY6" fmla="*/ 22813 h 49658"/>
              <a:gd name="connsiteX7" fmla="*/ 37416 w 43256"/>
              <a:gd name="connsiteY7" fmla="*/ 29949 h 49658"/>
              <a:gd name="connsiteX8" fmla="*/ 41834 w 43256"/>
              <a:gd name="connsiteY8" fmla="*/ 15213 h 49658"/>
              <a:gd name="connsiteX9" fmla="*/ 40386 w 43256"/>
              <a:gd name="connsiteY9" fmla="*/ 17889 h 49658"/>
              <a:gd name="connsiteX10" fmla="*/ 38360 w 43256"/>
              <a:gd name="connsiteY10" fmla="*/ 5285 h 49658"/>
              <a:gd name="connsiteX11" fmla="*/ 38436 w 43256"/>
              <a:gd name="connsiteY11" fmla="*/ 6549 h 49658"/>
              <a:gd name="connsiteX12" fmla="*/ 29114 w 43256"/>
              <a:gd name="connsiteY12" fmla="*/ 3811 h 49658"/>
              <a:gd name="connsiteX13" fmla="*/ 29856 w 43256"/>
              <a:gd name="connsiteY13" fmla="*/ 2199 h 49658"/>
              <a:gd name="connsiteX14" fmla="*/ 22177 w 43256"/>
              <a:gd name="connsiteY14" fmla="*/ 4579 h 49658"/>
              <a:gd name="connsiteX15" fmla="*/ 22536 w 43256"/>
              <a:gd name="connsiteY15" fmla="*/ 3189 h 49658"/>
              <a:gd name="connsiteX16" fmla="*/ 14036 w 43256"/>
              <a:gd name="connsiteY16" fmla="*/ 5051 h 49658"/>
              <a:gd name="connsiteX17" fmla="*/ 15336 w 43256"/>
              <a:gd name="connsiteY17" fmla="*/ 6399 h 49658"/>
              <a:gd name="connsiteX18" fmla="*/ 4163 w 43256"/>
              <a:gd name="connsiteY18" fmla="*/ 15648 h 49658"/>
              <a:gd name="connsiteX19" fmla="*/ 3936 w 43256"/>
              <a:gd name="connsiteY19" fmla="*/ 14229 h 49658"/>
              <a:gd name="connsiteX0" fmla="*/ 3936 w 43256"/>
              <a:gd name="connsiteY0" fmla="*/ 14229 h 48817"/>
              <a:gd name="connsiteX1" fmla="*/ 5659 w 43256"/>
              <a:gd name="connsiteY1" fmla="*/ 6766 h 48817"/>
              <a:gd name="connsiteX2" fmla="*/ 14041 w 43256"/>
              <a:gd name="connsiteY2" fmla="*/ 5061 h 48817"/>
              <a:gd name="connsiteX3" fmla="*/ 22492 w 43256"/>
              <a:gd name="connsiteY3" fmla="*/ 3291 h 48817"/>
              <a:gd name="connsiteX4" fmla="*/ 25785 w 43256"/>
              <a:gd name="connsiteY4" fmla="*/ 59 h 48817"/>
              <a:gd name="connsiteX5" fmla="*/ 29869 w 43256"/>
              <a:gd name="connsiteY5" fmla="*/ 2340 h 48817"/>
              <a:gd name="connsiteX6" fmla="*/ 35499 w 43256"/>
              <a:gd name="connsiteY6" fmla="*/ 549 h 48817"/>
              <a:gd name="connsiteX7" fmla="*/ 38354 w 43256"/>
              <a:gd name="connsiteY7" fmla="*/ 5435 h 48817"/>
              <a:gd name="connsiteX8" fmla="*/ 42018 w 43256"/>
              <a:gd name="connsiteY8" fmla="*/ 10177 h 48817"/>
              <a:gd name="connsiteX9" fmla="*/ 41854 w 43256"/>
              <a:gd name="connsiteY9" fmla="*/ 15319 h 48817"/>
              <a:gd name="connsiteX10" fmla="*/ 43052 w 43256"/>
              <a:gd name="connsiteY10" fmla="*/ 23181 h 48817"/>
              <a:gd name="connsiteX11" fmla="*/ 37440 w 43256"/>
              <a:gd name="connsiteY11" fmla="*/ 30063 h 48817"/>
              <a:gd name="connsiteX12" fmla="*/ 35431 w 43256"/>
              <a:gd name="connsiteY12" fmla="*/ 35960 h 48817"/>
              <a:gd name="connsiteX13" fmla="*/ 28591 w 43256"/>
              <a:gd name="connsiteY13" fmla="*/ 36674 h 48817"/>
              <a:gd name="connsiteX14" fmla="*/ 23703 w 43256"/>
              <a:gd name="connsiteY14" fmla="*/ 42965 h 48817"/>
              <a:gd name="connsiteX15" fmla="*/ 16516 w 43256"/>
              <a:gd name="connsiteY15" fmla="*/ 39125 h 48817"/>
              <a:gd name="connsiteX16" fmla="*/ 5840 w 43256"/>
              <a:gd name="connsiteY16" fmla="*/ 35331 h 48817"/>
              <a:gd name="connsiteX17" fmla="*/ 1146 w 43256"/>
              <a:gd name="connsiteY17" fmla="*/ 31109 h 48817"/>
              <a:gd name="connsiteX18" fmla="*/ 2149 w 43256"/>
              <a:gd name="connsiteY18" fmla="*/ 25410 h 48817"/>
              <a:gd name="connsiteX19" fmla="*/ 31 w 43256"/>
              <a:gd name="connsiteY19" fmla="*/ 19563 h 48817"/>
              <a:gd name="connsiteX20" fmla="*/ 3899 w 43256"/>
              <a:gd name="connsiteY20" fmla="*/ 14366 h 48817"/>
              <a:gd name="connsiteX21" fmla="*/ 3936 w 43256"/>
              <a:gd name="connsiteY21" fmla="*/ 14229 h 48817"/>
              <a:gd name="connsiteX0" fmla="*/ 1005986 w 3771540"/>
              <a:gd name="connsiteY0" fmla="*/ 3867606 h 3896268"/>
              <a:gd name="connsiteX1" fmla="*/ 1043037 w 3771540"/>
              <a:gd name="connsiteY1" fmla="*/ 3896268 h 3896268"/>
              <a:gd name="connsiteX0" fmla="*/ 1418403 w 3771540"/>
              <a:gd name="connsiteY0" fmla="*/ 3058166 h 3896268"/>
              <a:gd name="connsiteX1" fmla="*/ 1436579 w 3771540"/>
              <a:gd name="connsiteY1" fmla="*/ 3140658 h 3896268"/>
              <a:gd name="connsiteX2" fmla="*/ 1418403 w 3771540"/>
              <a:gd name="connsiteY2" fmla="*/ 3058166 h 3896268"/>
              <a:gd name="connsiteX0" fmla="*/ 1412489 w 3771540"/>
              <a:gd name="connsiteY0" fmla="*/ 3107354 h 3896268"/>
              <a:gd name="connsiteX1" fmla="*/ 1420878 w 3771540"/>
              <a:gd name="connsiteY1" fmla="*/ 3098965 h 3896268"/>
              <a:gd name="connsiteX2" fmla="*/ 1412489 w 3771540"/>
              <a:gd name="connsiteY2" fmla="*/ 3107354 h 3896268"/>
              <a:gd name="connsiteX0" fmla="*/ 4729 w 43256"/>
              <a:gd name="connsiteY0" fmla="*/ 26036 h 48817"/>
              <a:gd name="connsiteX1" fmla="*/ 2196 w 43256"/>
              <a:gd name="connsiteY1" fmla="*/ 25239 h 48817"/>
              <a:gd name="connsiteX2" fmla="*/ 6964 w 43256"/>
              <a:gd name="connsiteY2" fmla="*/ 34758 h 48817"/>
              <a:gd name="connsiteX3" fmla="*/ 5856 w 43256"/>
              <a:gd name="connsiteY3" fmla="*/ 35139 h 48817"/>
              <a:gd name="connsiteX4" fmla="*/ 28863 w 43256"/>
              <a:gd name="connsiteY4" fmla="*/ 34610 h 48817"/>
              <a:gd name="connsiteX5" fmla="*/ 28596 w 43256"/>
              <a:gd name="connsiteY5" fmla="*/ 36519 h 48817"/>
              <a:gd name="connsiteX6" fmla="*/ 34165 w 43256"/>
              <a:gd name="connsiteY6" fmla="*/ 22813 h 48817"/>
              <a:gd name="connsiteX7" fmla="*/ 37416 w 43256"/>
              <a:gd name="connsiteY7" fmla="*/ 29949 h 48817"/>
              <a:gd name="connsiteX8" fmla="*/ 41834 w 43256"/>
              <a:gd name="connsiteY8" fmla="*/ 15213 h 48817"/>
              <a:gd name="connsiteX9" fmla="*/ 40386 w 43256"/>
              <a:gd name="connsiteY9" fmla="*/ 17889 h 48817"/>
              <a:gd name="connsiteX10" fmla="*/ 38360 w 43256"/>
              <a:gd name="connsiteY10" fmla="*/ 5285 h 48817"/>
              <a:gd name="connsiteX11" fmla="*/ 38436 w 43256"/>
              <a:gd name="connsiteY11" fmla="*/ 6549 h 48817"/>
              <a:gd name="connsiteX12" fmla="*/ 29114 w 43256"/>
              <a:gd name="connsiteY12" fmla="*/ 3811 h 48817"/>
              <a:gd name="connsiteX13" fmla="*/ 29856 w 43256"/>
              <a:gd name="connsiteY13" fmla="*/ 2199 h 48817"/>
              <a:gd name="connsiteX14" fmla="*/ 22177 w 43256"/>
              <a:gd name="connsiteY14" fmla="*/ 4579 h 48817"/>
              <a:gd name="connsiteX15" fmla="*/ 22536 w 43256"/>
              <a:gd name="connsiteY15" fmla="*/ 3189 h 48817"/>
              <a:gd name="connsiteX16" fmla="*/ 14036 w 43256"/>
              <a:gd name="connsiteY16" fmla="*/ 5051 h 48817"/>
              <a:gd name="connsiteX17" fmla="*/ 15336 w 43256"/>
              <a:gd name="connsiteY17" fmla="*/ 6399 h 48817"/>
              <a:gd name="connsiteX18" fmla="*/ 4163 w 43256"/>
              <a:gd name="connsiteY18" fmla="*/ 15648 h 48817"/>
              <a:gd name="connsiteX19" fmla="*/ 3936 w 43256"/>
              <a:gd name="connsiteY19" fmla="*/ 14229 h 48817"/>
              <a:gd name="connsiteX0" fmla="*/ 3936 w 43256"/>
              <a:gd name="connsiteY0" fmla="*/ 14229 h 48817"/>
              <a:gd name="connsiteX1" fmla="*/ 5659 w 43256"/>
              <a:gd name="connsiteY1" fmla="*/ 6766 h 48817"/>
              <a:gd name="connsiteX2" fmla="*/ 14041 w 43256"/>
              <a:gd name="connsiteY2" fmla="*/ 5061 h 48817"/>
              <a:gd name="connsiteX3" fmla="*/ 22492 w 43256"/>
              <a:gd name="connsiteY3" fmla="*/ 3291 h 48817"/>
              <a:gd name="connsiteX4" fmla="*/ 25785 w 43256"/>
              <a:gd name="connsiteY4" fmla="*/ 59 h 48817"/>
              <a:gd name="connsiteX5" fmla="*/ 29869 w 43256"/>
              <a:gd name="connsiteY5" fmla="*/ 2340 h 48817"/>
              <a:gd name="connsiteX6" fmla="*/ 35499 w 43256"/>
              <a:gd name="connsiteY6" fmla="*/ 549 h 48817"/>
              <a:gd name="connsiteX7" fmla="*/ 38354 w 43256"/>
              <a:gd name="connsiteY7" fmla="*/ 5435 h 48817"/>
              <a:gd name="connsiteX8" fmla="*/ 42018 w 43256"/>
              <a:gd name="connsiteY8" fmla="*/ 10177 h 48817"/>
              <a:gd name="connsiteX9" fmla="*/ 41854 w 43256"/>
              <a:gd name="connsiteY9" fmla="*/ 15319 h 48817"/>
              <a:gd name="connsiteX10" fmla="*/ 43052 w 43256"/>
              <a:gd name="connsiteY10" fmla="*/ 23181 h 48817"/>
              <a:gd name="connsiteX11" fmla="*/ 37440 w 43256"/>
              <a:gd name="connsiteY11" fmla="*/ 30063 h 48817"/>
              <a:gd name="connsiteX12" fmla="*/ 35431 w 43256"/>
              <a:gd name="connsiteY12" fmla="*/ 35960 h 48817"/>
              <a:gd name="connsiteX13" fmla="*/ 28591 w 43256"/>
              <a:gd name="connsiteY13" fmla="*/ 36674 h 48817"/>
              <a:gd name="connsiteX14" fmla="*/ 23703 w 43256"/>
              <a:gd name="connsiteY14" fmla="*/ 42965 h 48817"/>
              <a:gd name="connsiteX15" fmla="*/ 16516 w 43256"/>
              <a:gd name="connsiteY15" fmla="*/ 39125 h 48817"/>
              <a:gd name="connsiteX16" fmla="*/ 5840 w 43256"/>
              <a:gd name="connsiteY16" fmla="*/ 35331 h 48817"/>
              <a:gd name="connsiteX17" fmla="*/ 1146 w 43256"/>
              <a:gd name="connsiteY17" fmla="*/ 31109 h 48817"/>
              <a:gd name="connsiteX18" fmla="*/ 2149 w 43256"/>
              <a:gd name="connsiteY18" fmla="*/ 25410 h 48817"/>
              <a:gd name="connsiteX19" fmla="*/ 31 w 43256"/>
              <a:gd name="connsiteY19" fmla="*/ 19563 h 48817"/>
              <a:gd name="connsiteX20" fmla="*/ 3899 w 43256"/>
              <a:gd name="connsiteY20" fmla="*/ 14366 h 48817"/>
              <a:gd name="connsiteX21" fmla="*/ 3936 w 43256"/>
              <a:gd name="connsiteY21" fmla="*/ 14229 h 48817"/>
              <a:gd name="connsiteX0" fmla="*/ 1005986 w 3771540"/>
              <a:gd name="connsiteY0" fmla="*/ 3867606 h 3896268"/>
              <a:gd name="connsiteX1" fmla="*/ 1043037 w 3771540"/>
              <a:gd name="connsiteY1" fmla="*/ 3896268 h 3896268"/>
              <a:gd name="connsiteX2" fmla="*/ 1005986 w 3771540"/>
              <a:gd name="connsiteY2" fmla="*/ 3867606 h 3896268"/>
              <a:gd name="connsiteX0" fmla="*/ 1418403 w 3771540"/>
              <a:gd name="connsiteY0" fmla="*/ 3058166 h 3896268"/>
              <a:gd name="connsiteX1" fmla="*/ 1436579 w 3771540"/>
              <a:gd name="connsiteY1" fmla="*/ 3140658 h 3896268"/>
              <a:gd name="connsiteX2" fmla="*/ 1418403 w 3771540"/>
              <a:gd name="connsiteY2" fmla="*/ 3058166 h 3896268"/>
              <a:gd name="connsiteX0" fmla="*/ 1412489 w 3771540"/>
              <a:gd name="connsiteY0" fmla="*/ 3107354 h 3896268"/>
              <a:gd name="connsiteX1" fmla="*/ 1420878 w 3771540"/>
              <a:gd name="connsiteY1" fmla="*/ 3098965 h 3896268"/>
              <a:gd name="connsiteX2" fmla="*/ 1412489 w 3771540"/>
              <a:gd name="connsiteY2" fmla="*/ 3107354 h 3896268"/>
              <a:gd name="connsiteX0" fmla="*/ 4729 w 43256"/>
              <a:gd name="connsiteY0" fmla="*/ 26036 h 48817"/>
              <a:gd name="connsiteX1" fmla="*/ 2196 w 43256"/>
              <a:gd name="connsiteY1" fmla="*/ 25239 h 48817"/>
              <a:gd name="connsiteX2" fmla="*/ 6964 w 43256"/>
              <a:gd name="connsiteY2" fmla="*/ 34758 h 48817"/>
              <a:gd name="connsiteX3" fmla="*/ 5856 w 43256"/>
              <a:gd name="connsiteY3" fmla="*/ 35139 h 48817"/>
              <a:gd name="connsiteX4" fmla="*/ 28863 w 43256"/>
              <a:gd name="connsiteY4" fmla="*/ 34610 h 48817"/>
              <a:gd name="connsiteX5" fmla="*/ 28596 w 43256"/>
              <a:gd name="connsiteY5" fmla="*/ 36519 h 48817"/>
              <a:gd name="connsiteX6" fmla="*/ 34165 w 43256"/>
              <a:gd name="connsiteY6" fmla="*/ 22813 h 48817"/>
              <a:gd name="connsiteX7" fmla="*/ 37416 w 43256"/>
              <a:gd name="connsiteY7" fmla="*/ 29949 h 48817"/>
              <a:gd name="connsiteX8" fmla="*/ 41834 w 43256"/>
              <a:gd name="connsiteY8" fmla="*/ 15213 h 48817"/>
              <a:gd name="connsiteX9" fmla="*/ 40386 w 43256"/>
              <a:gd name="connsiteY9" fmla="*/ 17889 h 48817"/>
              <a:gd name="connsiteX10" fmla="*/ 38360 w 43256"/>
              <a:gd name="connsiteY10" fmla="*/ 5285 h 48817"/>
              <a:gd name="connsiteX11" fmla="*/ 38436 w 43256"/>
              <a:gd name="connsiteY11" fmla="*/ 6549 h 48817"/>
              <a:gd name="connsiteX12" fmla="*/ 29114 w 43256"/>
              <a:gd name="connsiteY12" fmla="*/ 3811 h 48817"/>
              <a:gd name="connsiteX13" fmla="*/ 29856 w 43256"/>
              <a:gd name="connsiteY13" fmla="*/ 2199 h 48817"/>
              <a:gd name="connsiteX14" fmla="*/ 22177 w 43256"/>
              <a:gd name="connsiteY14" fmla="*/ 4579 h 48817"/>
              <a:gd name="connsiteX15" fmla="*/ 22536 w 43256"/>
              <a:gd name="connsiteY15" fmla="*/ 3189 h 48817"/>
              <a:gd name="connsiteX16" fmla="*/ 14036 w 43256"/>
              <a:gd name="connsiteY16" fmla="*/ 5051 h 48817"/>
              <a:gd name="connsiteX17" fmla="*/ 15336 w 43256"/>
              <a:gd name="connsiteY17" fmla="*/ 6399 h 48817"/>
              <a:gd name="connsiteX18" fmla="*/ 4163 w 43256"/>
              <a:gd name="connsiteY18" fmla="*/ 15648 h 48817"/>
              <a:gd name="connsiteX19" fmla="*/ 3936 w 43256"/>
              <a:gd name="connsiteY19" fmla="*/ 14229 h 48817"/>
              <a:gd name="connsiteX0" fmla="*/ 3936 w 43256"/>
              <a:gd name="connsiteY0" fmla="*/ 14229 h 48817"/>
              <a:gd name="connsiteX1" fmla="*/ 5659 w 43256"/>
              <a:gd name="connsiteY1" fmla="*/ 6766 h 48817"/>
              <a:gd name="connsiteX2" fmla="*/ 14041 w 43256"/>
              <a:gd name="connsiteY2" fmla="*/ 5061 h 48817"/>
              <a:gd name="connsiteX3" fmla="*/ 22492 w 43256"/>
              <a:gd name="connsiteY3" fmla="*/ 3291 h 48817"/>
              <a:gd name="connsiteX4" fmla="*/ 25785 w 43256"/>
              <a:gd name="connsiteY4" fmla="*/ 59 h 48817"/>
              <a:gd name="connsiteX5" fmla="*/ 29869 w 43256"/>
              <a:gd name="connsiteY5" fmla="*/ 2340 h 48817"/>
              <a:gd name="connsiteX6" fmla="*/ 35499 w 43256"/>
              <a:gd name="connsiteY6" fmla="*/ 549 h 48817"/>
              <a:gd name="connsiteX7" fmla="*/ 38354 w 43256"/>
              <a:gd name="connsiteY7" fmla="*/ 5435 h 48817"/>
              <a:gd name="connsiteX8" fmla="*/ 42018 w 43256"/>
              <a:gd name="connsiteY8" fmla="*/ 10177 h 48817"/>
              <a:gd name="connsiteX9" fmla="*/ 41854 w 43256"/>
              <a:gd name="connsiteY9" fmla="*/ 15319 h 48817"/>
              <a:gd name="connsiteX10" fmla="*/ 43052 w 43256"/>
              <a:gd name="connsiteY10" fmla="*/ 23181 h 48817"/>
              <a:gd name="connsiteX11" fmla="*/ 37440 w 43256"/>
              <a:gd name="connsiteY11" fmla="*/ 30063 h 48817"/>
              <a:gd name="connsiteX12" fmla="*/ 35431 w 43256"/>
              <a:gd name="connsiteY12" fmla="*/ 35960 h 48817"/>
              <a:gd name="connsiteX13" fmla="*/ 28591 w 43256"/>
              <a:gd name="connsiteY13" fmla="*/ 36674 h 48817"/>
              <a:gd name="connsiteX14" fmla="*/ 23703 w 43256"/>
              <a:gd name="connsiteY14" fmla="*/ 42965 h 48817"/>
              <a:gd name="connsiteX15" fmla="*/ 16516 w 43256"/>
              <a:gd name="connsiteY15" fmla="*/ 39125 h 48817"/>
              <a:gd name="connsiteX16" fmla="*/ 5840 w 43256"/>
              <a:gd name="connsiteY16" fmla="*/ 35331 h 48817"/>
              <a:gd name="connsiteX17" fmla="*/ 1146 w 43256"/>
              <a:gd name="connsiteY17" fmla="*/ 31109 h 48817"/>
              <a:gd name="connsiteX18" fmla="*/ 2149 w 43256"/>
              <a:gd name="connsiteY18" fmla="*/ 25410 h 48817"/>
              <a:gd name="connsiteX19" fmla="*/ 31 w 43256"/>
              <a:gd name="connsiteY19" fmla="*/ 19563 h 48817"/>
              <a:gd name="connsiteX20" fmla="*/ 3899 w 43256"/>
              <a:gd name="connsiteY20" fmla="*/ 14366 h 48817"/>
              <a:gd name="connsiteX21" fmla="*/ 3936 w 43256"/>
              <a:gd name="connsiteY21" fmla="*/ 14229 h 48817"/>
              <a:gd name="connsiteX0" fmla="*/ 1551270 w 3771540"/>
              <a:gd name="connsiteY0" fmla="*/ 2919650 h 3896268"/>
              <a:gd name="connsiteX1" fmla="*/ 1043037 w 3771540"/>
              <a:gd name="connsiteY1" fmla="*/ 3896268 h 3896268"/>
              <a:gd name="connsiteX2" fmla="*/ 1551270 w 3771540"/>
              <a:gd name="connsiteY2" fmla="*/ 2919650 h 3896268"/>
              <a:gd name="connsiteX0" fmla="*/ 1418403 w 3771540"/>
              <a:gd name="connsiteY0" fmla="*/ 3058166 h 3896268"/>
              <a:gd name="connsiteX1" fmla="*/ 1436579 w 3771540"/>
              <a:gd name="connsiteY1" fmla="*/ 3140658 h 3896268"/>
              <a:gd name="connsiteX2" fmla="*/ 1418403 w 3771540"/>
              <a:gd name="connsiteY2" fmla="*/ 3058166 h 3896268"/>
              <a:gd name="connsiteX0" fmla="*/ 1412489 w 3771540"/>
              <a:gd name="connsiteY0" fmla="*/ 3107354 h 3896268"/>
              <a:gd name="connsiteX1" fmla="*/ 1420878 w 3771540"/>
              <a:gd name="connsiteY1" fmla="*/ 3098965 h 3896268"/>
              <a:gd name="connsiteX2" fmla="*/ 1412489 w 3771540"/>
              <a:gd name="connsiteY2" fmla="*/ 3107354 h 3896268"/>
              <a:gd name="connsiteX0" fmla="*/ 4729 w 43256"/>
              <a:gd name="connsiteY0" fmla="*/ 26036 h 48817"/>
              <a:gd name="connsiteX1" fmla="*/ 2196 w 43256"/>
              <a:gd name="connsiteY1" fmla="*/ 25239 h 48817"/>
              <a:gd name="connsiteX2" fmla="*/ 6964 w 43256"/>
              <a:gd name="connsiteY2" fmla="*/ 34758 h 48817"/>
              <a:gd name="connsiteX3" fmla="*/ 5856 w 43256"/>
              <a:gd name="connsiteY3" fmla="*/ 35139 h 48817"/>
              <a:gd name="connsiteX4" fmla="*/ 28863 w 43256"/>
              <a:gd name="connsiteY4" fmla="*/ 34610 h 48817"/>
              <a:gd name="connsiteX5" fmla="*/ 28596 w 43256"/>
              <a:gd name="connsiteY5" fmla="*/ 36519 h 48817"/>
              <a:gd name="connsiteX6" fmla="*/ 34165 w 43256"/>
              <a:gd name="connsiteY6" fmla="*/ 22813 h 48817"/>
              <a:gd name="connsiteX7" fmla="*/ 37416 w 43256"/>
              <a:gd name="connsiteY7" fmla="*/ 29949 h 48817"/>
              <a:gd name="connsiteX8" fmla="*/ 41834 w 43256"/>
              <a:gd name="connsiteY8" fmla="*/ 15213 h 48817"/>
              <a:gd name="connsiteX9" fmla="*/ 40386 w 43256"/>
              <a:gd name="connsiteY9" fmla="*/ 17889 h 48817"/>
              <a:gd name="connsiteX10" fmla="*/ 38360 w 43256"/>
              <a:gd name="connsiteY10" fmla="*/ 5285 h 48817"/>
              <a:gd name="connsiteX11" fmla="*/ 38436 w 43256"/>
              <a:gd name="connsiteY11" fmla="*/ 6549 h 48817"/>
              <a:gd name="connsiteX12" fmla="*/ 29114 w 43256"/>
              <a:gd name="connsiteY12" fmla="*/ 3811 h 48817"/>
              <a:gd name="connsiteX13" fmla="*/ 29856 w 43256"/>
              <a:gd name="connsiteY13" fmla="*/ 2199 h 48817"/>
              <a:gd name="connsiteX14" fmla="*/ 22177 w 43256"/>
              <a:gd name="connsiteY14" fmla="*/ 4579 h 48817"/>
              <a:gd name="connsiteX15" fmla="*/ 22536 w 43256"/>
              <a:gd name="connsiteY15" fmla="*/ 3189 h 48817"/>
              <a:gd name="connsiteX16" fmla="*/ 14036 w 43256"/>
              <a:gd name="connsiteY16" fmla="*/ 5051 h 48817"/>
              <a:gd name="connsiteX17" fmla="*/ 15336 w 43256"/>
              <a:gd name="connsiteY17" fmla="*/ 6399 h 48817"/>
              <a:gd name="connsiteX18" fmla="*/ 4163 w 43256"/>
              <a:gd name="connsiteY18" fmla="*/ 15648 h 48817"/>
              <a:gd name="connsiteX19" fmla="*/ 3936 w 43256"/>
              <a:gd name="connsiteY19" fmla="*/ 14229 h 48817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551270 w 3771540"/>
              <a:gd name="connsiteY0" fmla="*/ 2919650 h 3449471"/>
              <a:gd name="connsiteX1" fmla="*/ 1319873 w 3771540"/>
              <a:gd name="connsiteY1" fmla="*/ 3174815 h 3449471"/>
              <a:gd name="connsiteX2" fmla="*/ 1551270 w 3771540"/>
              <a:gd name="connsiteY2" fmla="*/ 2919650 h 3449471"/>
              <a:gd name="connsiteX0" fmla="*/ 1418403 w 3771540"/>
              <a:gd name="connsiteY0" fmla="*/ 3058166 h 3449471"/>
              <a:gd name="connsiteX1" fmla="*/ 1436579 w 3771540"/>
              <a:gd name="connsiteY1" fmla="*/ 3140658 h 3449471"/>
              <a:gd name="connsiteX2" fmla="*/ 1418403 w 3771540"/>
              <a:gd name="connsiteY2" fmla="*/ 3058166 h 3449471"/>
              <a:gd name="connsiteX0" fmla="*/ 1412489 w 3771540"/>
              <a:gd name="connsiteY0" fmla="*/ 3107354 h 3449471"/>
              <a:gd name="connsiteX1" fmla="*/ 1420878 w 3771540"/>
              <a:gd name="connsiteY1" fmla="*/ 3098965 h 3449471"/>
              <a:gd name="connsiteX2" fmla="*/ 1412489 w 3771540"/>
              <a:gd name="connsiteY2" fmla="*/ 3107354 h 3449471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1324767 w 3771540"/>
              <a:gd name="connsiteY0" fmla="*/ 3179709 h 3449471"/>
              <a:gd name="connsiteX1" fmla="*/ 1319873 w 3771540"/>
              <a:gd name="connsiteY1" fmla="*/ 3174815 h 3449471"/>
              <a:gd name="connsiteX2" fmla="*/ 1324767 w 3771540"/>
              <a:gd name="connsiteY2" fmla="*/ 3179709 h 3449471"/>
              <a:gd name="connsiteX0" fmla="*/ 1418403 w 3771540"/>
              <a:gd name="connsiteY0" fmla="*/ 3058166 h 3449471"/>
              <a:gd name="connsiteX1" fmla="*/ 1436579 w 3771540"/>
              <a:gd name="connsiteY1" fmla="*/ 3140658 h 3449471"/>
              <a:gd name="connsiteX2" fmla="*/ 1418403 w 3771540"/>
              <a:gd name="connsiteY2" fmla="*/ 3058166 h 3449471"/>
              <a:gd name="connsiteX0" fmla="*/ 1412489 w 3771540"/>
              <a:gd name="connsiteY0" fmla="*/ 3107354 h 3449471"/>
              <a:gd name="connsiteX1" fmla="*/ 1420878 w 3771540"/>
              <a:gd name="connsiteY1" fmla="*/ 3098965 h 3449471"/>
              <a:gd name="connsiteX2" fmla="*/ 1412489 w 3771540"/>
              <a:gd name="connsiteY2" fmla="*/ 3107354 h 3449471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3771540" h="3449471">
                <a:moveTo>
                  <a:pt x="1324767" y="3179709"/>
                </a:moveTo>
                <a:lnTo>
                  <a:pt x="1319873" y="3174815"/>
                </a:lnTo>
                <a:lnTo>
                  <a:pt x="1324767" y="3179709"/>
                </a:lnTo>
                <a:close/>
              </a:path>
              <a:path w="3771540" h="3449471">
                <a:moveTo>
                  <a:pt x="1418403" y="3058166"/>
                </a:moveTo>
                <a:lnTo>
                  <a:pt x="1436579" y="3140658"/>
                </a:lnTo>
                <a:lnTo>
                  <a:pt x="1418403" y="3058166"/>
                </a:lnTo>
                <a:close/>
              </a:path>
              <a:path w="3771540" h="3449471">
                <a:moveTo>
                  <a:pt x="1412489" y="3107354"/>
                </a:moveTo>
                <a:lnTo>
                  <a:pt x="1420878" y="3098965"/>
                </a:lnTo>
                <a:cubicBezTo>
                  <a:pt x="1341747" y="3077373"/>
                  <a:pt x="1439619" y="3104637"/>
                  <a:pt x="1412489" y="3107354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F999F-813F-BA1F-9AE7-218D5D9169BC}"/>
              </a:ext>
            </a:extLst>
          </p:cNvPr>
          <p:cNvSpPr txBox="1"/>
          <p:nvPr/>
        </p:nvSpPr>
        <p:spPr>
          <a:xfrm>
            <a:off x="8497341" y="4580072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+ Node.js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03D71-29E5-CDD1-B7A6-CDF774941B9B}"/>
              </a:ext>
            </a:extLst>
          </p:cNvPr>
          <p:cNvSpPr txBox="1"/>
          <p:nvPr/>
        </p:nvSpPr>
        <p:spPr>
          <a:xfrm>
            <a:off x="9804590" y="532831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+ Flask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04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E381F-4EFB-D368-FABF-9724A870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D8F4A0-FA17-208E-7AC5-573A248FE8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ED1D65-292C-57DF-B007-F1B11429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04 - 6 </a:t>
            </a:r>
            <a:r>
              <a:rPr lang="ko-KR" altLang="en-US" dirty="0"/>
              <a:t>하이퍼링크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8DB3F602-E2EC-C7C0-883D-6BF496CD4C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하이퍼링크</a:t>
            </a:r>
            <a:r>
              <a:rPr lang="en-US" altLang="ko-KR" dirty="0"/>
              <a:t>(Hyperlink) </a:t>
            </a:r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19E118-FA68-D5CB-3E97-BBD941C51201}"/>
              </a:ext>
            </a:extLst>
          </p:cNvPr>
          <p:cNvSpPr/>
          <p:nvPr/>
        </p:nvSpPr>
        <p:spPr>
          <a:xfrm>
            <a:off x="1541496" y="1260373"/>
            <a:ext cx="8684037" cy="140365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TAG/icons/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click_icon.avif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"10%"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77BF15-583B-382E-FEBF-B4E2902C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74" y="2821879"/>
            <a:ext cx="2371599" cy="3054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7284CF-9F5A-286B-BBD0-AED00B90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157" y="2821878"/>
            <a:ext cx="2400921" cy="3080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4DDA0FD-8DAA-984A-7B56-1381C74B3F16}"/>
              </a:ext>
            </a:extLst>
          </p:cNvPr>
          <p:cNvSpPr/>
          <p:nvPr/>
        </p:nvSpPr>
        <p:spPr>
          <a:xfrm rot="16200000">
            <a:off x="5926873" y="4145928"/>
            <a:ext cx="288032" cy="432048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>
            <a:extLst>
              <a:ext uri="{FF2B5EF4-FFF2-40B4-BE49-F238E27FC236}">
                <a16:creationId xmlns:a16="http://schemas.microsoft.com/office/drawing/2014/main" id="{3060DAF5-8780-DF0F-D6E8-C1DBD6CE9871}"/>
              </a:ext>
            </a:extLst>
          </p:cNvPr>
          <p:cNvSpPr/>
          <p:nvPr/>
        </p:nvSpPr>
        <p:spPr>
          <a:xfrm>
            <a:off x="2809873" y="2875927"/>
            <a:ext cx="144016" cy="163911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9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A1F7-C7D2-5948-7179-70C536DA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152CB-15B5-4646-53D9-225D923A3D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F64A17-57B8-19CA-ACCD-14E03FE1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04 - 6 </a:t>
            </a:r>
            <a:r>
              <a:rPr lang="ko-KR" altLang="en-US" dirty="0"/>
              <a:t>하이퍼링크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D299B890-B918-4C16-CA67-C1CF4B4196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하이퍼링크</a:t>
            </a:r>
            <a:r>
              <a:rPr lang="en-US" altLang="ko-KR" dirty="0"/>
              <a:t>(Hyperlink) </a:t>
            </a:r>
          </a:p>
          <a:p>
            <a:pPr lvl="1"/>
            <a:r>
              <a:rPr lang="en-US" altLang="ko-KR" dirty="0"/>
              <a:t>&lt;a&gt;&lt;/a&gt; </a:t>
            </a:r>
            <a:r>
              <a:rPr lang="ko-KR" altLang="en-US" dirty="0"/>
              <a:t>태그의 </a:t>
            </a:r>
            <a:r>
              <a:rPr lang="en-US" altLang="ko-KR" dirty="0"/>
              <a:t>target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"_blank"</a:t>
            </a:r>
            <a:endParaRPr lang="en-US" altLang="ko-KR" dirty="0">
              <a:highlight>
                <a:srgbClr val="000000"/>
              </a:highlight>
            </a:endParaRPr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5798-16B3-973E-D907-2DF48876FE00}"/>
              </a:ext>
            </a:extLst>
          </p:cNvPr>
          <p:cNvSpPr/>
          <p:nvPr/>
        </p:nvSpPr>
        <p:spPr>
          <a:xfrm>
            <a:off x="1541496" y="1404389"/>
            <a:ext cx="8684037" cy="140365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TAG/icons/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click_icon.avif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"10%"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092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EDAA-2BFD-D12E-A594-528CEA759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C0341D-7001-30A3-91C1-947521B0F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EB1545-EE0F-5D9E-B551-4542ED74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04 - 6 </a:t>
            </a:r>
            <a:r>
              <a:rPr lang="ko-KR" altLang="en-US" dirty="0"/>
              <a:t>하이퍼링크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CD81DD05-FCD3-5ABE-6652-398493ABEC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하이퍼링크</a:t>
            </a:r>
            <a:r>
              <a:rPr lang="en-US" altLang="ko-KR" dirty="0"/>
              <a:t>(Hyperlink) </a:t>
            </a:r>
          </a:p>
          <a:p>
            <a:pPr lvl="1"/>
            <a:r>
              <a:rPr lang="en-US" altLang="ko-KR" dirty="0"/>
              <a:t>&lt;a&gt;&lt;/a&gt; </a:t>
            </a:r>
            <a:r>
              <a:rPr lang="ko-KR" altLang="en-US" dirty="0"/>
              <a:t>태그의 </a:t>
            </a:r>
            <a:r>
              <a:rPr lang="en-US" altLang="ko-KR" dirty="0"/>
              <a:t>target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"_blank" </a:t>
            </a:r>
            <a:endParaRPr lang="en-US" altLang="ko-KR" dirty="0">
              <a:highlight>
                <a:srgbClr val="000000"/>
              </a:highlight>
            </a:endParaRPr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560670-79E9-5753-6DF9-8AF62AAE4158}"/>
              </a:ext>
            </a:extLst>
          </p:cNvPr>
          <p:cNvSpPr/>
          <p:nvPr/>
        </p:nvSpPr>
        <p:spPr>
          <a:xfrm>
            <a:off x="1541496" y="1260373"/>
            <a:ext cx="8684037" cy="97160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TAG/image_tag_1.html"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TAG/icons/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click_icon.avif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"10%"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C732BF-F79A-DDC3-FCFF-1778B642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96" y="2375991"/>
            <a:ext cx="3929063" cy="3333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258276-1655-BC24-F138-14C311818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13" y="2395803"/>
            <a:ext cx="3929063" cy="3333750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C761681E-B7AB-AB20-75CF-1503B4009F63}"/>
              </a:ext>
            </a:extLst>
          </p:cNvPr>
          <p:cNvSpPr/>
          <p:nvPr/>
        </p:nvSpPr>
        <p:spPr>
          <a:xfrm>
            <a:off x="1469488" y="2970409"/>
            <a:ext cx="144016" cy="163911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82F98A6-AEEC-09E5-3990-36A4F90C7C42}"/>
              </a:ext>
            </a:extLst>
          </p:cNvPr>
          <p:cNvSpPr/>
          <p:nvPr/>
        </p:nvSpPr>
        <p:spPr>
          <a:xfrm rot="16200000">
            <a:off x="5765880" y="3826702"/>
            <a:ext cx="288032" cy="432048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C0756F-BD5B-E29E-AE7B-7D2CDB70619C}"/>
              </a:ext>
            </a:extLst>
          </p:cNvPr>
          <p:cNvSpPr/>
          <p:nvPr/>
        </p:nvSpPr>
        <p:spPr>
          <a:xfrm>
            <a:off x="7561237" y="2323879"/>
            <a:ext cx="1296144" cy="3401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8BCE1A14-7BA6-4B0C-0893-B81E0C4A11E5}"/>
              </a:ext>
            </a:extLst>
          </p:cNvPr>
          <p:cNvSpPr/>
          <p:nvPr/>
        </p:nvSpPr>
        <p:spPr>
          <a:xfrm>
            <a:off x="8366324" y="2716885"/>
            <a:ext cx="1859209" cy="306386"/>
          </a:xfrm>
          <a:prstGeom prst="wedgeRectCallout">
            <a:avLst>
              <a:gd name="adj1" fmla="val -30778"/>
              <a:gd name="adj2" fmla="val -95986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새 탭에서 열렸음 </a:t>
            </a:r>
          </a:p>
        </p:txBody>
      </p:sp>
    </p:spTree>
    <p:extLst>
      <p:ext uri="{BB962C8B-B14F-4D97-AF65-F5344CB8AC3E}">
        <p14:creationId xmlns:p14="http://schemas.microsoft.com/office/powerpoint/2010/main" val="777699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3DEF6-4D77-DE7D-1C1E-3D5C0F8F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8BE2CD-EEB4-379E-3870-9C77C562CF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C5D3D7-452C-512A-461F-3ECBD412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FF396B-FD80-29A4-A0A9-C1DF92FB0E36}"/>
              </a:ext>
            </a:extLst>
          </p:cNvPr>
          <p:cNvGrpSpPr/>
          <p:nvPr/>
        </p:nvGrpSpPr>
        <p:grpSpPr>
          <a:xfrm>
            <a:off x="288429" y="634651"/>
            <a:ext cx="8422547" cy="2181436"/>
            <a:chOff x="671119" y="1216106"/>
            <a:chExt cx="5178736" cy="21814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6EA026A-3745-7E0F-4A59-78E0002E6308}"/>
                </a:ext>
              </a:extLst>
            </p:cNvPr>
            <p:cNvSpPr/>
            <p:nvPr/>
          </p:nvSpPr>
          <p:spPr>
            <a:xfrm>
              <a:off x="671119" y="1409460"/>
              <a:ext cx="5178736" cy="19880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7F07D6-A310-ABEB-6291-1F44846ABB37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사용자가 웹 사이트로 정보를 보낼 수 있는 요소들은 모두 폼</a:t>
              </a:r>
              <a:r>
                <a:rPr lang="en-US" altLang="ko-KR" sz="1400" dirty="0"/>
                <a:t>(form)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폼과 관련된 대부분의 작업들은 정보를 저장하거나 검색하거나 수정하는 일들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이런 작업은 모두 데이터베이스를 기반으로 한다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아이디를 입력하는 텍스트 필드나 버튼 같은 폼의 형태를 만드는 것은 </a:t>
              </a:r>
              <a:r>
                <a:rPr lang="en-US" altLang="ko-KR" sz="1400" dirty="0"/>
                <a:t>HTML </a:t>
              </a:r>
              <a:r>
                <a:rPr lang="ko-KR" altLang="en-US" sz="1400" dirty="0"/>
                <a:t>태그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폼에 입력한 사용자 정보를 처리하는 것은 </a:t>
              </a:r>
              <a:r>
                <a:rPr lang="en-US" altLang="ko-KR" sz="1400" dirty="0"/>
                <a:t>ASP</a:t>
              </a:r>
              <a:r>
                <a:rPr lang="ko-KR" altLang="en-US" sz="1400" dirty="0"/>
                <a:t>나 </a:t>
              </a:r>
              <a:r>
                <a:rPr lang="en-US" altLang="ko-KR" sz="1400" dirty="0"/>
                <a:t>PHP </a:t>
              </a:r>
              <a:r>
                <a:rPr lang="ko-KR" altLang="en-US" sz="1400" dirty="0"/>
                <a:t>같은 서버 프로그래밍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C08F7-EF91-64B5-D228-663E2A6D94A8}"/>
                </a:ext>
              </a:extLst>
            </p:cNvPr>
            <p:cNvSpPr txBox="1"/>
            <p:nvPr/>
          </p:nvSpPr>
          <p:spPr>
            <a:xfrm>
              <a:off x="819254" y="1216106"/>
              <a:ext cx="1724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웹에서 만나는 폼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FAEC03A-A948-C39C-73E3-EBF3C5AB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05" y="3036953"/>
            <a:ext cx="4575985" cy="2122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A272BD-4E01-AC35-0839-82BAF4A2D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3" y="2889339"/>
            <a:ext cx="4575986" cy="28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2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C85FB-8341-AC74-C308-A27D465CE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93551A-3E56-277C-9A12-66075BF200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A52B4B-AD3B-01BF-B91F-EEBC0AA4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6643C918-E913-8518-1715-0FD4282535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&lt;form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속성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속성값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lang="en-US" altLang="ko-KR" dirty="0"/>
              <a:t> &gt;&lt;/form&gt; : </a:t>
            </a:r>
            <a:r>
              <a:rPr lang="ko-KR" altLang="en-US" dirty="0"/>
              <a:t>폼을 만드는 기본 태그</a:t>
            </a:r>
            <a:endParaRPr lang="en-US" altLang="ko-KR" dirty="0"/>
          </a:p>
          <a:p>
            <a:pPr lvl="1"/>
            <a:r>
              <a:rPr lang="ko-KR" altLang="en-US" dirty="0"/>
              <a:t>폼</a:t>
            </a:r>
            <a:r>
              <a:rPr lang="en-US" altLang="ko-KR" dirty="0"/>
              <a:t>(form)</a:t>
            </a:r>
            <a:r>
              <a:rPr lang="ko-KR" altLang="en-US" dirty="0"/>
              <a:t>의 속성</a:t>
            </a:r>
            <a:endParaRPr lang="en-US" altLang="ko-KR" dirty="0"/>
          </a:p>
          <a:p>
            <a:pPr lvl="2"/>
            <a:r>
              <a:rPr lang="en-US" altLang="ko-KR" dirty="0"/>
              <a:t>method</a:t>
            </a:r>
          </a:p>
          <a:p>
            <a:pPr lvl="3"/>
            <a:r>
              <a:rPr lang="en-US" altLang="ko-KR" dirty="0"/>
              <a:t>GET : </a:t>
            </a:r>
            <a:r>
              <a:rPr lang="ko-KR" altLang="en-US" dirty="0"/>
              <a:t>데이터를 </a:t>
            </a:r>
            <a:r>
              <a:rPr lang="en-US" altLang="ko-KR" dirty="0"/>
              <a:t>4096byte</a:t>
            </a:r>
            <a:r>
              <a:rPr lang="ko-KR" altLang="en-US" dirty="0"/>
              <a:t>까지만 서버로 전송할 수 있음</a:t>
            </a:r>
            <a:r>
              <a:rPr lang="en-US" altLang="ko-KR" dirty="0"/>
              <a:t>, </a:t>
            </a:r>
            <a:r>
              <a:rPr lang="ko-KR" altLang="en-US" dirty="0"/>
              <a:t>주소 표시 줄에 사용자가 서버로 전달하는 내용이 드러남</a:t>
            </a:r>
            <a:endParaRPr lang="en-US" altLang="ko-KR" dirty="0"/>
          </a:p>
          <a:p>
            <a:pPr lvl="3"/>
            <a:r>
              <a:rPr lang="en-US" altLang="ko-KR" dirty="0"/>
              <a:t>POS : </a:t>
            </a:r>
            <a:r>
              <a:rPr lang="ko-KR" altLang="en-US" dirty="0"/>
              <a:t>서버로 전송할 데이터의 길이 제약이 없음</a:t>
            </a:r>
            <a:r>
              <a:rPr lang="en-US" altLang="ko-KR" dirty="0"/>
              <a:t>, </a:t>
            </a:r>
            <a:r>
              <a:rPr lang="ko-KR" altLang="en-US" dirty="0"/>
              <a:t>서버로 전달하는 데이터가 주소 표시 줄에 드러나지 않음</a:t>
            </a:r>
            <a:endParaRPr lang="en-US" altLang="ko-KR" dirty="0"/>
          </a:p>
          <a:p>
            <a:pPr lvl="2"/>
            <a:r>
              <a:rPr lang="en-US" altLang="ko-KR" dirty="0"/>
              <a:t>name</a:t>
            </a:r>
          </a:p>
          <a:p>
            <a:pPr lvl="2"/>
            <a:r>
              <a:rPr lang="en-US" altLang="ko-KR" dirty="0"/>
              <a:t>action</a:t>
            </a:r>
          </a:p>
          <a:p>
            <a:pPr lvl="3"/>
            <a:r>
              <a:rPr lang="ko-KR" altLang="en-US" dirty="0"/>
              <a:t>폼 태그 내부에 있는 내용을 처리해줄 서버 프로그램 지정</a:t>
            </a:r>
            <a:endParaRPr lang="en-US" altLang="ko-KR" dirty="0"/>
          </a:p>
          <a:p>
            <a:pPr lvl="2"/>
            <a:r>
              <a:rPr lang="en-US" altLang="ko-KR" dirty="0"/>
              <a:t>target</a:t>
            </a:r>
          </a:p>
          <a:p>
            <a:pPr lvl="3"/>
            <a:r>
              <a:rPr lang="en-US" altLang="ko-KR" dirty="0"/>
              <a:t>Action </a:t>
            </a:r>
            <a:r>
              <a:rPr lang="ko-KR" altLang="en-US" dirty="0"/>
              <a:t>속성에서 지정한 스크립트 파일을 다른 창에서 오픈 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B84857-F6FC-BED2-9F46-06D8B26FBC4A}"/>
              </a:ext>
            </a:extLst>
          </p:cNvPr>
          <p:cNvSpPr/>
          <p:nvPr/>
        </p:nvSpPr>
        <p:spPr>
          <a:xfrm>
            <a:off x="5833045" y="3100424"/>
            <a:ext cx="4392488" cy="97751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register.php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가지 폼 요소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15E9D-3076-4F69-B606-101863A50050}"/>
              </a:ext>
            </a:extLst>
          </p:cNvPr>
          <p:cNvSpPr txBox="1"/>
          <p:nvPr/>
        </p:nvSpPr>
        <p:spPr>
          <a:xfrm>
            <a:off x="6697141" y="2481319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폼에 내용을 입력하고 서버로 전송했을 때 </a:t>
            </a:r>
            <a:br>
              <a:rPr lang="en-US" altLang="ko-KR" sz="1200" dirty="0"/>
            </a:br>
            <a:r>
              <a:rPr lang="ko-KR" altLang="en-US" sz="1200" dirty="0"/>
              <a:t>서버에 있는 </a:t>
            </a:r>
            <a:r>
              <a:rPr lang="en-US" altLang="ko-KR" sz="1200" dirty="0" err="1"/>
              <a:t>register.php</a:t>
            </a:r>
            <a:r>
              <a:rPr lang="ko-KR" altLang="en-US" sz="1200" dirty="0"/>
              <a:t>를 실행한다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E8A235-88A0-66CE-F495-59903D532201}"/>
              </a:ext>
            </a:extLst>
          </p:cNvPr>
          <p:cNvSpPr/>
          <p:nvPr/>
        </p:nvSpPr>
        <p:spPr>
          <a:xfrm>
            <a:off x="6665611" y="3180691"/>
            <a:ext cx="2664296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1C2737AB-0052-8F95-A3DA-E5CB1E83048D}"/>
              </a:ext>
            </a:extLst>
          </p:cNvPr>
          <p:cNvCxnSpPr>
            <a:endCxn id="3" idx="0"/>
          </p:cNvCxnSpPr>
          <p:nvPr/>
        </p:nvCxnSpPr>
        <p:spPr>
          <a:xfrm rot="10800000" flipV="1">
            <a:off x="8029290" y="2942984"/>
            <a:ext cx="231741" cy="1574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7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D963C-A5A2-8D3A-232E-DF3D3171A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9C65E3-AB37-4B05-2521-70AC9745D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542E80-BD5A-CE11-39CA-9A69555B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FA432FBE-D5A4-8877-7051-1BD9D89855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&lt;field&gt;&lt;/field&gt; </a:t>
            </a:r>
          </a:p>
          <a:p>
            <a:pPr lvl="2"/>
            <a:r>
              <a:rPr lang="ko-KR" altLang="en-US" dirty="0"/>
              <a:t>폼 요소를</a:t>
            </a:r>
            <a:r>
              <a:rPr lang="en-US" altLang="ko-KR" dirty="0"/>
              <a:t> </a:t>
            </a:r>
            <a:r>
              <a:rPr lang="ko-KR" altLang="en-US" dirty="0"/>
              <a:t>그룹으로 묶는 태그</a:t>
            </a:r>
            <a:endParaRPr lang="en-US" altLang="ko-KR" dirty="0"/>
          </a:p>
          <a:p>
            <a:pPr lvl="1"/>
            <a:r>
              <a:rPr lang="en-US" altLang="ko-KR" dirty="0"/>
              <a:t>&lt;legend&gt;&lt;/legend&gt;</a:t>
            </a:r>
          </a:p>
          <a:p>
            <a:pPr lvl="2"/>
            <a:r>
              <a:rPr lang="ko-KR" altLang="en-US" dirty="0"/>
              <a:t>그룹으로 묶은 영역에 제목을 붙이는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TAG/form_tag_0.html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FB2162-F367-2570-E13A-890D6E29A353}"/>
              </a:ext>
            </a:extLst>
          </p:cNvPr>
          <p:cNvSpPr/>
          <p:nvPr/>
        </p:nvSpPr>
        <p:spPr>
          <a:xfrm>
            <a:off x="720477" y="2256629"/>
            <a:ext cx="5269435" cy="299960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상품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배송정보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4A47ED-B1E9-D893-EB30-C2DC378F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85" y="2231975"/>
            <a:ext cx="49339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6813-845C-30CC-9165-B0C8A68D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1DB93C-6110-E799-E856-375BF2856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205FE9-B37E-9987-84C6-81FF7A67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CA1F2101-4F28-CC65-B7C4-AB925E5D89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</a:p>
          <a:p>
            <a:pPr lvl="2"/>
            <a:r>
              <a:rPr lang="ko-KR" altLang="en-US" dirty="0"/>
              <a:t>사용자로부터 값을 입력 받기 위한 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“test”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 “password”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TAG/form_tag_1.html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EB7BD6-4A40-3C01-81EB-3A123CB181AE}"/>
              </a:ext>
            </a:extLst>
          </p:cNvPr>
          <p:cNvSpPr/>
          <p:nvPr/>
        </p:nvSpPr>
        <p:spPr>
          <a:xfrm>
            <a:off x="3384773" y="1622287"/>
            <a:ext cx="7560840" cy="253400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20B78-3A1A-390C-6879-BB99FAAA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59" y="4146118"/>
            <a:ext cx="464820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3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6FD2D-9497-BE55-6A68-45DCBDDB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76B6F-236E-6B9C-A9BA-A8566D1C5D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E9FE2-14E6-590F-ED00-EFBA2CF5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002758D1-D51B-D457-5EF3-BAAAE322FF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“test”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 “password”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줄바꿈</a:t>
            </a:r>
            <a:r>
              <a:rPr lang="ko-KR" altLang="en-US" dirty="0">
                <a:sym typeface="Wingdings" panose="05000000000000000000" pitchFamily="2" charset="2"/>
              </a:rPr>
              <a:t> 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TAG/form_tag_2.html</a:t>
            </a:r>
          </a:p>
          <a:p>
            <a:pPr lvl="4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673DCE-5CC4-1D42-6544-6DE5CB93DC99}"/>
              </a:ext>
            </a:extLst>
          </p:cNvPr>
          <p:cNvSpPr/>
          <p:nvPr/>
        </p:nvSpPr>
        <p:spPr>
          <a:xfrm>
            <a:off x="1570427" y="1973082"/>
            <a:ext cx="8064896" cy="253400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14F44F-24F0-BA40-66C9-9B942BFD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25" y="3894231"/>
            <a:ext cx="3825240" cy="17221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6DCE1F-5760-88C3-D76D-4E954089BDB7}"/>
              </a:ext>
            </a:extLst>
          </p:cNvPr>
          <p:cNvSpPr/>
          <p:nvPr/>
        </p:nvSpPr>
        <p:spPr>
          <a:xfrm>
            <a:off x="8254189" y="2876104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8CF6E0-C6AD-90CB-0423-841CCDC16D20}"/>
              </a:ext>
            </a:extLst>
          </p:cNvPr>
          <p:cNvSpPr/>
          <p:nvPr/>
        </p:nvSpPr>
        <p:spPr>
          <a:xfrm>
            <a:off x="8993187" y="3158219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8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3378-31A6-28DB-702C-A3FD6886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FDA018-8051-B1EA-EB6A-C4D2A95AD4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865FF4-4637-22A4-F305-02426D8B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13167CE7-4025-AEE3-1A09-0103BE17C8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“checkbox”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 “radio”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TAG/form_tag_3.html</a:t>
            </a:r>
          </a:p>
          <a:p>
            <a:pPr marL="914400" lvl="4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23D7A8-0E32-5719-27A9-6A450FB71501}"/>
              </a:ext>
            </a:extLst>
          </p:cNvPr>
          <p:cNvSpPr/>
          <p:nvPr/>
        </p:nvSpPr>
        <p:spPr>
          <a:xfrm>
            <a:off x="1800597" y="1943943"/>
            <a:ext cx="8149755" cy="340346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상품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주문할 상품을 선택해주세요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포장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 안함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350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003F-5B81-D595-6031-AA6A07B4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109F2B-0D6D-619A-023C-EFD6098AA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857673-7AB7-FE5D-F066-560B4CE3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1F1EAAEA-6879-D667-7393-73A4E0ED21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“checkbox”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 </a:t>
            </a:r>
            <a:r>
              <a:rPr lang="en-US" altLang="ko-KR" dirty="0"/>
              <a:t>: “radio”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0DB0FE-46AD-C2CB-0E6A-CBE9A73C6F35}"/>
              </a:ext>
            </a:extLst>
          </p:cNvPr>
          <p:cNvSpPr/>
          <p:nvPr/>
        </p:nvSpPr>
        <p:spPr>
          <a:xfrm>
            <a:off x="720477" y="1907939"/>
            <a:ext cx="6408712" cy="29883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상품 선택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주문할 상품을 선택해주세요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포장 선택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 안함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3206CD-F56B-4A04-929A-463BE57F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05" y="1917537"/>
            <a:ext cx="382524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8FC5-9D06-3190-96DA-03572BF0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CBF139-C4F9-2D4B-48E0-ACD920CDB9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82C-1F2F-CE2B-DC4B-A918E46C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 어디서부터 시작할까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C54C0B-259D-6AE3-7DB3-562FC98DD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개발의 기본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50863-9363-9DC4-9043-2B8C2471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30" y="1119498"/>
            <a:ext cx="1150739" cy="1231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F8FA83-2D35-7ED1-09A8-1B0A4A9E5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33" y="2575310"/>
            <a:ext cx="1070029" cy="1127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71295F-D9B9-ED4D-05A3-05CDA489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33" y="4061208"/>
            <a:ext cx="1118036" cy="1127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921C0C-F0EC-3815-ED3E-9B29D37406E6}"/>
              </a:ext>
            </a:extLst>
          </p:cNvPr>
          <p:cNvSpPr txBox="1"/>
          <p:nvPr/>
        </p:nvSpPr>
        <p:spPr>
          <a:xfrm>
            <a:off x="2088629" y="1119498"/>
            <a:ext cx="500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고딕"/>
              </a:rPr>
              <a:t>웹 문서의 뼈대를 만드는 </a:t>
            </a:r>
            <a:r>
              <a:rPr lang="en-US" altLang="ko-KR" sz="2400" b="1" dirty="0">
                <a:latin typeface="맑은고딕"/>
              </a:rPr>
              <a:t>HTML</a:t>
            </a:r>
            <a:endParaRPr lang="ko-KR" altLang="en-US" b="1" dirty="0">
              <a:latin typeface="맑은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59EA7-2D10-2431-3B5F-67AEC6AAE198}"/>
              </a:ext>
            </a:extLst>
          </p:cNvPr>
          <p:cNvSpPr txBox="1"/>
          <p:nvPr/>
        </p:nvSpPr>
        <p:spPr>
          <a:xfrm>
            <a:off x="2088629" y="1573105"/>
            <a:ext cx="654341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웹 브라우저 창에 웹 문서의 내용을 보여주기 위한 약속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HTML</a:t>
            </a:r>
            <a:r>
              <a:rPr lang="ko-KR" altLang="en-US" sz="1400" dirty="0"/>
              <a:t>에서 약속한 표기법을 사용해서 문서 작성해야 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A6CEB-DA21-FED8-CB51-7633A158C50F}"/>
              </a:ext>
            </a:extLst>
          </p:cNvPr>
          <p:cNvSpPr txBox="1"/>
          <p:nvPr/>
        </p:nvSpPr>
        <p:spPr>
          <a:xfrm>
            <a:off x="2088629" y="2549905"/>
            <a:ext cx="500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고딕"/>
              </a:rPr>
              <a:t>웹 문서를 꾸미는 </a:t>
            </a:r>
            <a:r>
              <a:rPr lang="en-US" altLang="ko-KR" sz="2400" b="1" dirty="0">
                <a:latin typeface="맑은고딕"/>
              </a:rPr>
              <a:t>CSS</a:t>
            </a:r>
            <a:endParaRPr lang="ko-KR" altLang="en-US" b="1" dirty="0">
              <a:latin typeface="맑은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D12C3-8F1E-4312-F963-088CB87ABD22}"/>
              </a:ext>
            </a:extLst>
          </p:cNvPr>
          <p:cNvSpPr txBox="1"/>
          <p:nvPr/>
        </p:nvSpPr>
        <p:spPr>
          <a:xfrm>
            <a:off x="2088629" y="3003512"/>
            <a:ext cx="734735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문서를 꾸미거나 웹 요소를 적절하게 배치하는 방법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다양한</a:t>
            </a:r>
            <a:r>
              <a:rPr lang="en-US" altLang="ko-KR" sz="1400"/>
              <a:t> </a:t>
            </a:r>
            <a:r>
              <a:rPr lang="ko-KR" altLang="en-US" sz="1400"/>
              <a:t>디바이스에 맞는 반응형 웹 디자인을 만들기 위해 필수적으로 학습해야 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F4B4F-68AF-D54C-A708-FEDC7EA5DAA8}"/>
              </a:ext>
            </a:extLst>
          </p:cNvPr>
          <p:cNvSpPr txBox="1"/>
          <p:nvPr/>
        </p:nvSpPr>
        <p:spPr>
          <a:xfrm>
            <a:off x="2088629" y="4061208"/>
            <a:ext cx="500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고딕"/>
              </a:rPr>
              <a:t>사용자 동작에 반응하는 </a:t>
            </a:r>
            <a:r>
              <a:rPr lang="en-US" altLang="ko-KR" sz="2400" b="1" dirty="0" err="1">
                <a:latin typeface="맑은고딕"/>
              </a:rPr>
              <a:t>Javascript</a:t>
            </a:r>
            <a:endParaRPr lang="ko-KR" altLang="en-US" b="1" dirty="0">
              <a:latin typeface="맑은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C651F-061B-B4F9-9D61-E7FA60F92005}"/>
              </a:ext>
            </a:extLst>
          </p:cNvPr>
          <p:cNvSpPr txBox="1"/>
          <p:nvPr/>
        </p:nvSpPr>
        <p:spPr>
          <a:xfrm>
            <a:off x="2088629" y="4514815"/>
            <a:ext cx="654341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 동작에 반응해서 동적인 효과를 만들기 위한 기술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ym typeface="Wingdings" panose="05000000000000000000" pitchFamily="2" charset="2"/>
              </a:rPr>
              <a:t>자바스크립트를 알고 있다면 새로운 프레임워크를 배우기 쉬움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49354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AFE1-E579-CD65-4B45-DC4D2633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FB5F6-D180-A555-D9C6-E3C4F951FB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EF4EB-933A-FBFC-01A7-F4772348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0F348859-400D-CCE4-700C-4037917E5C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&lt;input&gt;</a:t>
            </a:r>
            <a:r>
              <a:rPr lang="ko-KR" altLang="en-US" dirty="0"/>
              <a:t>태그의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value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변수 이름 </a:t>
            </a:r>
            <a:r>
              <a:rPr lang="en-US" altLang="ko-KR" dirty="0"/>
              <a:t>‘gift’ </a:t>
            </a:r>
            <a:r>
              <a:rPr lang="ko-KR" altLang="en-US" dirty="0"/>
              <a:t>그리고 그 값은 </a:t>
            </a:r>
            <a:r>
              <a:rPr lang="en-US" altLang="ko-KR" dirty="0"/>
              <a:t>‘yes’</a:t>
            </a:r>
            <a:r>
              <a:rPr lang="ko-KR" altLang="en-US" dirty="0"/>
              <a:t> 또는 </a:t>
            </a:r>
            <a:r>
              <a:rPr lang="en-US" altLang="ko-KR" dirty="0"/>
              <a:t>‘no’</a:t>
            </a:r>
            <a:r>
              <a:rPr lang="ko-KR" altLang="en-US" dirty="0"/>
              <a:t>라고 생각하고 구체적인 설명은 뒤로 미룸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TAG/form_tag_4.html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F4AE9B-FFE4-49F3-55A6-5846E322A322}"/>
              </a:ext>
            </a:extLst>
          </p:cNvPr>
          <p:cNvSpPr/>
          <p:nvPr/>
        </p:nvSpPr>
        <p:spPr>
          <a:xfrm>
            <a:off x="616193" y="1581480"/>
            <a:ext cx="10441161" cy="33483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상품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주문할 상품을 선택해주세요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"gift_3"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"gift_5"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"family_3"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"family_5"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가정용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5Kg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포장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"gift"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"gift"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"no"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선물 포장 안함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D44E5-F921-2CD0-482F-2DDB27AEB48A}"/>
              </a:ext>
            </a:extLst>
          </p:cNvPr>
          <p:cNvSpPr/>
          <p:nvPr/>
        </p:nvSpPr>
        <p:spPr>
          <a:xfrm>
            <a:off x="5040957" y="3816151"/>
            <a:ext cx="1461720" cy="5760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1A762-1E6F-FE9A-AE89-11F490E5C127}"/>
              </a:ext>
            </a:extLst>
          </p:cNvPr>
          <p:cNvSpPr/>
          <p:nvPr/>
        </p:nvSpPr>
        <p:spPr>
          <a:xfrm>
            <a:off x="6580991" y="3816151"/>
            <a:ext cx="1404000" cy="576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54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C6B0-E91A-4A60-1B91-5F3ADD34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F127C-F038-E8EC-6097-890FCC893A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DA9C92-710C-707F-57DC-9C95C766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05 - 1 </a:t>
            </a:r>
            <a:r>
              <a:rPr lang="ko-KR" altLang="en-US" dirty="0"/>
              <a:t>폼 삽입하기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353FD8AC-1E09-96AE-D755-E84AFDF35E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폼</a:t>
            </a:r>
            <a:r>
              <a:rPr lang="en-US" altLang="ko-KR" dirty="0"/>
              <a:t>(form) </a:t>
            </a:r>
            <a:r>
              <a:rPr lang="ko-KR" altLang="en-US" dirty="0"/>
              <a:t>태그와 관련된 </a:t>
            </a:r>
            <a:r>
              <a:rPr lang="en-US" altLang="ko-KR" dirty="0"/>
              <a:t>(</a:t>
            </a:r>
            <a:r>
              <a:rPr lang="ko-KR" altLang="en-US" dirty="0"/>
              <a:t>폼 요소</a:t>
            </a:r>
            <a:r>
              <a:rPr lang="en-US" altLang="ko-KR" dirty="0"/>
              <a:t>)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en-US" altLang="ko-KR" dirty="0"/>
              <a:t>&lt;input&gt;</a:t>
            </a:r>
            <a:r>
              <a:rPr lang="ko-KR" altLang="en-US" dirty="0"/>
              <a:t> 태그의 사용 예</a:t>
            </a:r>
            <a:endParaRPr lang="en-US" altLang="ko-KR" dirty="0"/>
          </a:p>
          <a:p>
            <a:pPr lvl="2"/>
            <a:r>
              <a:rPr lang="en-US" altLang="ko-KR" dirty="0"/>
              <a:t>&lt;input&gt;</a:t>
            </a:r>
            <a:r>
              <a:rPr lang="ko-KR" altLang="en-US" dirty="0"/>
              <a:t>태그의 </a:t>
            </a:r>
            <a:r>
              <a:rPr lang="en-US" altLang="ko-KR" dirty="0"/>
              <a:t>type </a:t>
            </a:r>
            <a:r>
              <a:rPr lang="ko-KR" altLang="en-US" dirty="0"/>
              <a:t>속성이 </a:t>
            </a:r>
            <a:r>
              <a:rPr lang="en-US" altLang="ko-KR" dirty="0"/>
              <a:t>“submit”</a:t>
            </a:r>
            <a:r>
              <a:rPr lang="ko-KR" altLang="en-US" dirty="0"/>
              <a:t>인 경우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전송 버튼 </a:t>
            </a:r>
            <a:r>
              <a:rPr lang="en-US" altLang="ko-KR" dirty="0"/>
              <a:t>: </a:t>
            </a:r>
            <a:r>
              <a:rPr lang="ko-KR" altLang="en-US" dirty="0"/>
              <a:t>폼에 입력된 내용 서버로 전송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CSS/FROM TAG/form_tag_5.html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DED109-E73D-94A2-5B02-2BE06F0F9ED6}"/>
              </a:ext>
            </a:extLst>
          </p:cNvPr>
          <p:cNvSpPr/>
          <p:nvPr/>
        </p:nvSpPr>
        <p:spPr>
          <a:xfrm>
            <a:off x="2515716" y="1583903"/>
            <a:ext cx="6480720" cy="381642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 내용 삭제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900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025B-8052-DBA8-567F-4E8BFCE2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3B28E2-5A82-7196-2DDB-7CC2FE77FA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1B4B0-EED9-641E-21D3-546930DB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1. </a:t>
            </a:r>
            <a:r>
              <a:rPr lang="ko-KR" altLang="en-US" dirty="0"/>
              <a:t>웹 문서에 디자인</a:t>
            </a:r>
            <a:r>
              <a:rPr lang="en-US" altLang="ko-KR" dirty="0"/>
              <a:t>(style) </a:t>
            </a:r>
            <a:r>
              <a:rPr lang="ko-KR" altLang="en-US" dirty="0"/>
              <a:t>입히기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C5EA042C-08A1-9858-B2A3-63FC045D33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웹 페이지의 구조를 잡고 </a:t>
            </a:r>
            <a:r>
              <a:rPr lang="en-US" altLang="ko-KR" dirty="0"/>
              <a:t>CSS</a:t>
            </a:r>
            <a:r>
              <a:rPr lang="ko-KR" altLang="en-US" dirty="0"/>
              <a:t>로 스타일을 입힘</a:t>
            </a:r>
            <a:endParaRPr lang="en-US" altLang="ko-KR" dirty="0"/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를 사용하면 웹 문서의 내용과 독립적으로 디자인만 변경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다양한 기기에 맞게 탄력적으로 바뀌는 문서를 만들 수 있음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반응형 웹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06D7-A2F9-F538-910A-2AF05AD8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1" y="1295871"/>
            <a:ext cx="5550326" cy="2551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B893F-2939-8D32-F316-F4F556ED3D5C}"/>
              </a:ext>
            </a:extLst>
          </p:cNvPr>
          <p:cNvSpPr txBox="1"/>
          <p:nvPr/>
        </p:nvSpPr>
        <p:spPr>
          <a:xfrm>
            <a:off x="1672395" y="3782045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마크업만 했을 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9750F-DAC8-F29C-BD19-74BEE423C82B}"/>
              </a:ext>
            </a:extLst>
          </p:cNvPr>
          <p:cNvSpPr txBox="1"/>
          <p:nvPr/>
        </p:nvSpPr>
        <p:spPr>
          <a:xfrm>
            <a:off x="3132845" y="378602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스타일을 적용했을 때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2B2398-3814-119D-2D94-3771B900C8F1}"/>
              </a:ext>
            </a:extLst>
          </p:cNvPr>
          <p:cNvCxnSpPr/>
          <p:nvPr/>
        </p:nvCxnSpPr>
        <p:spPr>
          <a:xfrm flipV="1">
            <a:off x="1672395" y="3624493"/>
            <a:ext cx="0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DCF967-C9D2-49EE-07EB-D3875B6210A9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026679" y="3367580"/>
            <a:ext cx="1" cy="4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427D3BB-F09A-B475-D184-71B9A9BB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03" y="1439887"/>
            <a:ext cx="4974810" cy="2359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3989CA-E37E-197C-4410-9320FCB3C323}"/>
              </a:ext>
            </a:extLst>
          </p:cNvPr>
          <p:cNvSpPr txBox="1"/>
          <p:nvPr/>
        </p:nvSpPr>
        <p:spPr>
          <a:xfrm>
            <a:off x="7547382" y="3755825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PC </a:t>
            </a:r>
            <a:r>
              <a:rPr lang="ko-KR" altLang="en-US" sz="1200" dirty="0">
                <a:solidFill>
                  <a:srgbClr val="0070C0"/>
                </a:solidFill>
              </a:rPr>
              <a:t>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16792-0AB1-A163-340A-0685B6FA29FB}"/>
              </a:ext>
            </a:extLst>
          </p:cNvPr>
          <p:cNvSpPr txBox="1"/>
          <p:nvPr/>
        </p:nvSpPr>
        <p:spPr>
          <a:xfrm>
            <a:off x="9876077" y="377737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모바일 화면</a:t>
            </a:r>
          </a:p>
        </p:txBody>
      </p:sp>
    </p:spTree>
    <p:extLst>
      <p:ext uri="{BB962C8B-B14F-4D97-AF65-F5344CB8AC3E}">
        <p14:creationId xmlns:p14="http://schemas.microsoft.com/office/powerpoint/2010/main" val="3939727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191CE-05DB-097C-D918-E0F24898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22405A-C06D-FDC7-91FE-A319A08CD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9EBB0E-FC6B-9C6F-BA7C-2C27A2D1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35B068A5-2404-8499-BBDC-AF37DC498E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0D19B-C9BA-3E5B-92E8-F2EDB975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1" y="1079847"/>
            <a:ext cx="3830255" cy="3527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51DA1C-27E5-3878-2F1D-51D3E2DB9207}"/>
              </a:ext>
            </a:extLst>
          </p:cNvPr>
          <p:cNvSpPr/>
          <p:nvPr/>
        </p:nvSpPr>
        <p:spPr>
          <a:xfrm>
            <a:off x="1880599" y="1113139"/>
            <a:ext cx="1124125" cy="286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5A844-170B-9116-26BD-831978D69454}"/>
              </a:ext>
            </a:extLst>
          </p:cNvPr>
          <p:cNvSpPr txBox="1"/>
          <p:nvPr/>
        </p:nvSpPr>
        <p:spPr>
          <a:xfrm>
            <a:off x="2642590" y="15446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스타일 규칙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A6A882-9F25-8BBC-B77D-02CB8D970C08}"/>
              </a:ext>
            </a:extLst>
          </p:cNvPr>
          <p:cNvCxnSpPr>
            <a:stCxn id="6" idx="1"/>
            <a:endCxn id="4" idx="2"/>
          </p:cNvCxnSpPr>
          <p:nvPr/>
        </p:nvCxnSpPr>
        <p:spPr>
          <a:xfrm rot="10800000">
            <a:off x="2442662" y="1399340"/>
            <a:ext cx="199928" cy="27613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189BC8-144F-AB10-0983-33BC09512928}"/>
              </a:ext>
            </a:extLst>
          </p:cNvPr>
          <p:cNvGrpSpPr/>
          <p:nvPr/>
        </p:nvGrpSpPr>
        <p:grpSpPr>
          <a:xfrm>
            <a:off x="566564" y="2312058"/>
            <a:ext cx="4692959" cy="1857375"/>
            <a:chOff x="686367" y="2940025"/>
            <a:chExt cx="4692959" cy="18573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3E4C945-EC68-631D-CFC8-1D033587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501" y="2940025"/>
              <a:ext cx="2790825" cy="18573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6EE68-6258-B18D-D43B-AC583229847E}"/>
                </a:ext>
              </a:extLst>
            </p:cNvPr>
            <p:cNvSpPr txBox="1"/>
            <p:nvPr/>
          </p:nvSpPr>
          <p:spPr>
            <a:xfrm>
              <a:off x="686367" y="3550729"/>
              <a:ext cx="1733167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텍스트 단락</a:t>
              </a:r>
              <a:r>
                <a:rPr lang="ko-KR" altLang="en-US" sz="1200"/>
                <a:t>의 </a:t>
              </a:r>
              <a:endParaRPr lang="en-US" altLang="ko-KR" sz="1200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글자를</a:t>
              </a:r>
              <a:r>
                <a:rPr lang="ko-KR" altLang="en-US" sz="1200"/>
                <a:t> </a:t>
              </a:r>
              <a:r>
                <a:rPr lang="ko-KR" altLang="en-US" sz="1200" b="1"/>
                <a:t>가운데로 정렬 </a:t>
              </a:r>
              <a:endParaRPr lang="en-US" altLang="ko-KR" sz="1200" b="1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글자색을</a:t>
              </a:r>
              <a:r>
                <a:rPr lang="ko-KR" altLang="en-US" sz="1200"/>
                <a:t> </a:t>
              </a:r>
              <a:r>
                <a:rPr lang="ko-KR" altLang="en-US" sz="1200" b="1"/>
                <a:t>파랑</a:t>
              </a:r>
              <a:r>
                <a:rPr lang="ko-KR" altLang="en-US" sz="1200"/>
                <a:t>으로 </a:t>
              </a:r>
              <a:br>
                <a:rPr lang="en-US" altLang="ko-KR" sz="1200"/>
              </a:br>
              <a:r>
                <a:rPr lang="ko-KR" altLang="en-US" sz="1200"/>
                <a:t>지정하고</a:t>
              </a:r>
              <a:r>
                <a:rPr lang="en-US" altLang="ko-KR" sz="1200"/>
                <a:t> </a:t>
              </a:r>
              <a:r>
                <a:rPr lang="ko-KR" altLang="en-US" sz="1200"/>
                <a:t>싶다면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50A15E7-571D-2E1E-F6EB-0F41FF73495C}"/>
                </a:ext>
              </a:extLst>
            </p:cNvPr>
            <p:cNvCxnSpPr/>
            <p:nvPr/>
          </p:nvCxnSpPr>
          <p:spPr>
            <a:xfrm>
              <a:off x="2419534" y="3769509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1E4B61-4E05-8ED1-992F-5EA00F89EE63}"/>
                </a:ext>
              </a:extLst>
            </p:cNvPr>
            <p:cNvCxnSpPr/>
            <p:nvPr/>
          </p:nvCxnSpPr>
          <p:spPr>
            <a:xfrm>
              <a:off x="2419533" y="4268142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D7E197F-B6ED-6E4E-B211-BCFD9B9E9AF1}"/>
                </a:ext>
              </a:extLst>
            </p:cNvPr>
            <p:cNvCxnSpPr/>
            <p:nvPr/>
          </p:nvCxnSpPr>
          <p:spPr>
            <a:xfrm>
              <a:off x="2413716" y="4046297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4F3524-1C58-CEC5-8177-496AF10589D4}"/>
              </a:ext>
            </a:extLst>
          </p:cNvPr>
          <p:cNvSpPr txBox="1"/>
          <p:nvPr/>
        </p:nvSpPr>
        <p:spPr>
          <a:xfrm>
            <a:off x="5617021" y="935831"/>
            <a:ext cx="5247399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스타일 규칙 작성 방법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중괄호</a:t>
            </a:r>
            <a:r>
              <a:rPr lang="en-US" altLang="ko-KR" sz="1200" dirty="0"/>
              <a:t>( { </a:t>
            </a:r>
            <a:r>
              <a:rPr lang="ko-KR" altLang="en-US" sz="1200" dirty="0"/>
              <a:t> </a:t>
            </a:r>
            <a:r>
              <a:rPr lang="en-US" altLang="ko-KR" sz="1200" dirty="0"/>
              <a:t>} ) </a:t>
            </a:r>
            <a:r>
              <a:rPr lang="ko-KR" altLang="en-US" sz="1200" dirty="0"/>
              <a:t>사이에 스타일 규칙 나열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규칙이 여러 개일 경우 세미콜론</a:t>
            </a:r>
            <a:r>
              <a:rPr lang="en-US" altLang="ko-KR" sz="1200" dirty="0"/>
              <a:t>(;)</a:t>
            </a:r>
            <a:r>
              <a:rPr lang="ko-KR" altLang="en-US" sz="1200" dirty="0"/>
              <a:t>으로 구분</a:t>
            </a:r>
            <a:endParaRPr lang="en-US" altLang="ko-KR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FEF8CC-7E20-EF18-7BEF-3816A4B2C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04" y="2387367"/>
            <a:ext cx="2789128" cy="20156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453D49-659F-A041-2B6E-24A80A9EFD13}"/>
              </a:ext>
            </a:extLst>
          </p:cNvPr>
          <p:cNvSpPr txBox="1"/>
          <p:nvPr/>
        </p:nvSpPr>
        <p:spPr>
          <a:xfrm>
            <a:off x="5731932" y="4597566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스타일 주석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F6A80-96CA-53E0-1842-F1B274203DD2}"/>
              </a:ext>
            </a:extLst>
          </p:cNvPr>
          <p:cNvSpPr txBox="1"/>
          <p:nvPr/>
        </p:nvSpPr>
        <p:spPr>
          <a:xfrm>
            <a:off x="5731932" y="5099932"/>
            <a:ext cx="41751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/*</a:t>
            </a:r>
            <a:r>
              <a:rPr lang="ko-KR" altLang="en-US" sz="1200"/>
              <a:t>와 *</a:t>
            </a:r>
            <a:r>
              <a:rPr lang="en-US" altLang="ko-KR" sz="1200"/>
              <a:t>/ </a:t>
            </a:r>
            <a:r>
              <a:rPr lang="ko-KR" altLang="en-US" sz="1200"/>
              <a:t>사이에 주석 내용 입력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4130955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9EDC-9975-E448-846A-075FC83D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9700-511B-1FEF-EA0F-8C17AA3A8D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B56179-CC3F-FA1F-649C-78DA22DA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FD65718C-F033-2BC8-AA63-1762155D01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페이지에 있는 모든 요소를 대상으로 스타일을 적용할 때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CSS/CSS/css_0.html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60E19C-A684-99CA-0C7B-988A609F6171}"/>
              </a:ext>
            </a:extLst>
          </p:cNvPr>
          <p:cNvSpPr/>
          <p:nvPr/>
        </p:nvSpPr>
        <p:spPr>
          <a:xfrm>
            <a:off x="936501" y="1583903"/>
            <a:ext cx="9721080" cy="15121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TAG/images/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튜립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BAD869-B125-B474-1140-E3D3EF52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01" y="3240087"/>
            <a:ext cx="47815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237BF-93E1-DC9C-9985-701BD95B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D5D0DA-9EFA-88AF-CA19-94846DA63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EF8673-7511-E42C-06BF-377F7B6A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E6AD73C4-FF37-CEA8-621F-56218DD372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페이지에 있는 모든 요소를 대상으로 스타일을 적용할 때 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124173-37D0-B062-69CB-67D8083D333D}"/>
              </a:ext>
            </a:extLst>
          </p:cNvPr>
          <p:cNvSpPr/>
          <p:nvPr/>
        </p:nvSpPr>
        <p:spPr>
          <a:xfrm>
            <a:off x="936501" y="1583903"/>
            <a:ext cx="9721080" cy="15121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 TAG/images/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튜립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.jpg"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0183D8-1339-B869-5AD7-5AB1B6F4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01" y="3240087"/>
            <a:ext cx="4781550" cy="2466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A37177-EE66-E8BD-33F5-CE511716E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31" y="3247791"/>
            <a:ext cx="4781550" cy="246697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4383B2-CFE3-C9AA-91A3-E63D86D6CE10}"/>
              </a:ext>
            </a:extLst>
          </p:cNvPr>
          <p:cNvCxnSpPr/>
          <p:nvPr/>
        </p:nvCxnSpPr>
        <p:spPr>
          <a:xfrm>
            <a:off x="8209309" y="4176191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3F19CC-7B9E-37EC-11C8-14B81D2D4946}"/>
              </a:ext>
            </a:extLst>
          </p:cNvPr>
          <p:cNvCxnSpPr/>
          <p:nvPr/>
        </p:nvCxnSpPr>
        <p:spPr>
          <a:xfrm>
            <a:off x="8209309" y="4085265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0CC3D01-DC6A-D170-5BB4-0221E97D5C29}"/>
              </a:ext>
            </a:extLst>
          </p:cNvPr>
          <p:cNvCxnSpPr/>
          <p:nvPr/>
        </p:nvCxnSpPr>
        <p:spPr>
          <a:xfrm>
            <a:off x="5964449" y="5400327"/>
            <a:ext cx="0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B0BFF6-A3BE-6E05-2DAB-37261751F69B}"/>
              </a:ext>
            </a:extLst>
          </p:cNvPr>
          <p:cNvCxnSpPr/>
          <p:nvPr/>
        </p:nvCxnSpPr>
        <p:spPr>
          <a:xfrm>
            <a:off x="5881114" y="5398280"/>
            <a:ext cx="0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070BA4-7670-573D-0EA2-39B6F929A59A}"/>
              </a:ext>
            </a:extLst>
          </p:cNvPr>
          <p:cNvCxnSpPr/>
          <p:nvPr/>
        </p:nvCxnSpPr>
        <p:spPr>
          <a:xfrm>
            <a:off x="5659331" y="5830107"/>
            <a:ext cx="2160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BD6C34-4380-81DD-1FAC-D4A5232BFFB1}"/>
              </a:ext>
            </a:extLst>
          </p:cNvPr>
          <p:cNvCxnSpPr/>
          <p:nvPr/>
        </p:nvCxnSpPr>
        <p:spPr>
          <a:xfrm flipH="1">
            <a:off x="5964449" y="5830107"/>
            <a:ext cx="21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1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26E25-A82C-F514-89E3-6BDE5DFE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8590AF-0FCA-2DCF-460A-BED038BA3E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361EE-6005-5C4D-7E78-5934619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DBFA3AA6-FD93-23D7-F0D1-332B84A352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ko-KR" altLang="en-US" dirty="0"/>
              <a:t>타입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특정 태그의 모든 요소에 스타일 적용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CSS/CSS/css_1.html</a:t>
            </a:r>
          </a:p>
          <a:p>
            <a:pPr lvl="4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51BDB3-8B3A-4351-BD6A-252CCEE5AACB}"/>
              </a:ext>
            </a:extLst>
          </p:cNvPr>
          <p:cNvSpPr/>
          <p:nvPr/>
        </p:nvSpPr>
        <p:spPr>
          <a:xfrm>
            <a:off x="936501" y="1583903"/>
            <a:ext cx="6048672" cy="309634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껍질에 붉은 빛이 들어 </a:t>
            </a:r>
            <a:r>
              <a:rPr lang="ko-KR" altLang="en-US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레드향이라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불린다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6DA862-CF1A-6E03-3C5C-BDD12C78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92" y="1583903"/>
            <a:ext cx="3825240" cy="19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00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88C3-4DAD-93A0-BFD9-186A6CCFE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A09D7A-3D33-1616-0494-1019691C5B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65A3C4-E406-078E-9F59-4F6B558A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E7FBF621-0151-B690-5C41-FA62DA0BA3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특정 부분에만 스타일 적용</a:t>
            </a:r>
            <a:endParaRPr lang="en-US" altLang="ko-KR" dirty="0"/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CSS/CSS/css_2.html</a:t>
            </a:r>
          </a:p>
          <a:p>
            <a:pPr lvl="4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7D0DBB-3968-EBDE-81AC-BA5148E7AD3B}"/>
              </a:ext>
            </a:extLst>
          </p:cNvPr>
          <p:cNvSpPr/>
          <p:nvPr/>
        </p:nvSpPr>
        <p:spPr>
          <a:xfrm>
            <a:off x="4104853" y="1391568"/>
            <a:ext cx="5413451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.accent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97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42DA-98B2-F97A-61CB-CC71C6F8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DE104-2120-5389-88A0-EF97C576C8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5EECE2-21A3-34E8-A793-021AA480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E39F73AB-92C2-761B-C95C-650929F165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특정 부분에만 스타일 적용</a:t>
            </a:r>
            <a:endParaRPr lang="en-US" altLang="ko-KR" dirty="0"/>
          </a:p>
          <a:p>
            <a:pPr lvl="2"/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 다음에 클래스 이름을 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이름의 클래스 지정</a:t>
            </a:r>
            <a:endParaRPr lang="en-US" altLang="ko-KR" dirty="0"/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F8B483-3312-D6AB-1F26-417B4ED5D11A}"/>
              </a:ext>
            </a:extLst>
          </p:cNvPr>
          <p:cNvSpPr/>
          <p:nvPr/>
        </p:nvSpPr>
        <p:spPr>
          <a:xfrm>
            <a:off x="920960" y="2111648"/>
            <a:ext cx="9670232" cy="336068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.accent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"accent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껍질에 붉은 빛이 돌아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"accent"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이라 불린다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레드향은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한라봉과 귤을 교배한 것으로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369DD-9419-0F16-5B6A-BE33BF45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33" y="729607"/>
            <a:ext cx="3825240" cy="19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00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FAD01-FB8C-A013-0304-BABD14EC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1B1136-0DAC-4DCD-81E0-C2B95E89FA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382C8-176D-007E-633B-C90A8A3F2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4613DDEF-B7B9-D9A8-DD99-BEAFAA7571C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특정 부분에만 스타일 적용</a:t>
            </a:r>
            <a:endParaRPr lang="en-US" altLang="ko-KR" dirty="0"/>
          </a:p>
          <a:p>
            <a:pPr lvl="2"/>
            <a:r>
              <a:rPr lang="ko-KR" altLang="en-US" dirty="0" err="1"/>
              <a:t>샾</a:t>
            </a:r>
            <a:r>
              <a:rPr lang="en-US" altLang="ko-KR" dirty="0"/>
              <a:t>(#) </a:t>
            </a:r>
            <a:r>
              <a:rPr lang="ko-KR" altLang="en-US" dirty="0"/>
              <a:t>다음에 </a:t>
            </a:r>
            <a:r>
              <a:rPr lang="en-US" altLang="ko-KR" dirty="0"/>
              <a:t>id </a:t>
            </a:r>
            <a:r>
              <a:rPr lang="ko-KR" altLang="en-US" dirty="0"/>
              <a:t>이름을 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 이름의 </a:t>
            </a:r>
            <a:r>
              <a:rPr lang="en-US" altLang="ko-KR" dirty="0">
                <a:sym typeface="Wingdings" panose="05000000000000000000" pitchFamily="2" charset="2"/>
              </a:rPr>
              <a:t>id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CSS/CSS/css_3.html</a:t>
            </a: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E8764F-B5C4-FF5A-DEAD-CE39DCD26719}"/>
              </a:ext>
            </a:extLst>
          </p:cNvPr>
          <p:cNvSpPr/>
          <p:nvPr/>
        </p:nvSpPr>
        <p:spPr>
          <a:xfrm>
            <a:off x="5833045" y="947675"/>
            <a:ext cx="4119997" cy="46686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.accent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#container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6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7492D-E7F8-0A9F-7C80-C7FA73EB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2B6619-2634-D2B1-25BA-A70C2EC45C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2C56D9-6DAE-3018-D54E-32A8E8FC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개발 어디서부터 시작할까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4F88A-164C-5B10-0A94-7E9D235272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134597" cy="1745730"/>
          </a:xfrm>
        </p:spPr>
        <p:txBody>
          <a:bodyPr/>
          <a:lstStyle/>
          <a:p>
            <a:r>
              <a:rPr lang="ko-KR" altLang="en-US" dirty="0" err="1"/>
              <a:t>프런트엔드</a:t>
            </a:r>
            <a:r>
              <a:rPr lang="ko-KR" altLang="en-US" dirty="0"/>
              <a:t> 개발을 위한 기술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EF09C-D6B0-7B1B-3FA0-C11B7797C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40"/>
          <a:stretch/>
        </p:blipFill>
        <p:spPr>
          <a:xfrm>
            <a:off x="550795" y="926210"/>
            <a:ext cx="4728735" cy="5234988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5AF47D52-DC31-EEB0-389C-C0D64CD0F270}"/>
              </a:ext>
            </a:extLst>
          </p:cNvPr>
          <p:cNvSpPr txBox="1">
            <a:spLocks/>
          </p:cNvSpPr>
          <p:nvPr/>
        </p:nvSpPr>
        <p:spPr>
          <a:xfrm>
            <a:off x="5591900" y="585575"/>
            <a:ext cx="5134597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 err="1"/>
              <a:t>백엔드</a:t>
            </a:r>
            <a:r>
              <a:rPr lang="ko-KR" altLang="en-US" dirty="0"/>
              <a:t> 개발을 위한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61518-510D-0DAE-29E5-0CB9B0B4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53" y="1006231"/>
            <a:ext cx="4366173" cy="44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4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B872A-2212-4552-C485-A8B2B1ECC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AC877-C23C-F607-125E-8366FC9E72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4AA995-B830-5C24-5090-84E76E66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46139BBC-814E-A650-DA64-01F947B50F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파일 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HTML CSS/CSS/css_3.html</a:t>
            </a: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C999EC-6EC4-74A7-38C6-BCEAE0461E1F}"/>
              </a:ext>
            </a:extLst>
          </p:cNvPr>
          <p:cNvSpPr/>
          <p:nvPr/>
        </p:nvSpPr>
        <p:spPr>
          <a:xfrm>
            <a:off x="864493" y="1295871"/>
            <a:ext cx="10159839" cy="41044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.accent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#ddd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#container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"accent 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껍질에 붉은 빛이 돌아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"accent"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이라 불린다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레드향은</a:t>
            </a:r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한라봉과 귤을 교배한 것으로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4F0CB-E49C-4C08-CDAF-5D82429D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23" y="1040723"/>
            <a:ext cx="450342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6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9D82-62C3-674C-7CD0-9DCE78583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971AA-A77B-80E1-C0D6-279B686598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B9C468-CED0-B75F-C27C-961C3A16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Ch. 06 CSS </a:t>
            </a:r>
            <a:r>
              <a:rPr lang="ko-KR" altLang="en-US" dirty="0"/>
              <a:t>기본 </a:t>
            </a:r>
            <a:r>
              <a:rPr lang="en-US" altLang="ko-KR" dirty="0"/>
              <a:t>/ 2. </a:t>
            </a:r>
            <a:r>
              <a:rPr lang="ko-KR" altLang="en-US" dirty="0"/>
              <a:t>스타일과 스타일 시트</a:t>
            </a:r>
          </a:p>
        </p:txBody>
      </p:sp>
      <p:sp>
        <p:nvSpPr>
          <p:cNvPr id="7" name="내용 개체 틀 12">
            <a:extLst>
              <a:ext uri="{FF2B5EF4-FFF2-40B4-BE49-F238E27FC236}">
                <a16:creationId xmlns:a16="http://schemas.microsoft.com/office/drawing/2014/main" id="{A1B7B73A-DDF8-E1F0-DC81-FCDABB764A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스타일 형식 알아보기</a:t>
            </a:r>
            <a:endParaRPr lang="en-US" altLang="ko-KR" dirty="0"/>
          </a:p>
          <a:p>
            <a:pPr lvl="1"/>
            <a:r>
              <a:rPr lang="ko-KR" altLang="en-US" dirty="0"/>
              <a:t>그룹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같은 스타일을 사용하는 선택자를 한꺼번에 정의</a:t>
            </a:r>
            <a:endParaRPr lang="en-US" altLang="ko-KR" dirty="0"/>
          </a:p>
          <a:p>
            <a:pPr lvl="2"/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로 구분해서 여러 선택자를 나열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D5A48D-3BC5-D184-E533-219506D3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90" y="2015951"/>
            <a:ext cx="3018480" cy="1745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9A8E2C-4346-7CCF-1A22-19D8DE7F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12" y="2015951"/>
            <a:ext cx="6546496" cy="174573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32310B8-C785-2159-3917-EB75810FB7B2}"/>
              </a:ext>
            </a:extLst>
          </p:cNvPr>
          <p:cNvSpPr/>
          <p:nvPr/>
        </p:nvSpPr>
        <p:spPr>
          <a:xfrm>
            <a:off x="3911224" y="2614388"/>
            <a:ext cx="511729" cy="40704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0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C07A-1ED9-9720-FB57-555BEAE4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38D3A-8CED-95E9-A947-9E5AD164AB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5DEA10-CE6F-0A0F-6FBD-F96EB630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 개발 환경 만들기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927BF-E4CA-6C7F-5E53-ED0D49D48C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247166" cy="1745730"/>
          </a:xfrm>
        </p:spPr>
        <p:txBody>
          <a:bodyPr/>
          <a:lstStyle/>
          <a:p>
            <a:r>
              <a:rPr lang="ko-KR" altLang="en-US" dirty="0"/>
              <a:t>웹 브라우저와 웹 편집기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편집기</a:t>
            </a:r>
            <a:endParaRPr lang="en-US" altLang="ko-KR" dirty="0"/>
          </a:p>
          <a:p>
            <a:pPr lvl="1"/>
            <a:r>
              <a:rPr lang="ko-KR" altLang="en-US" dirty="0"/>
              <a:t>노트패드</a:t>
            </a:r>
            <a:r>
              <a:rPr lang="en-US" altLang="ko-KR" dirty="0"/>
              <a:t>++, </a:t>
            </a:r>
            <a:r>
              <a:rPr lang="ko-KR" altLang="en-US" dirty="0" err="1"/>
              <a:t>에디트</a:t>
            </a:r>
            <a:r>
              <a:rPr lang="ko-KR" altLang="en-US" dirty="0"/>
              <a:t> 플러스 등 사용할 수도 있지만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우리는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Visual Studio Code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사용</a:t>
            </a:r>
            <a:r>
              <a:rPr lang="ko-KR" altLang="en-US" dirty="0"/>
              <a:t>하겠음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DF257B-92A1-56C1-3243-2659B04F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9" y="1900265"/>
            <a:ext cx="6438195" cy="2679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069604-7C0F-0D22-0A42-8B4B8FECCC4D}"/>
              </a:ext>
            </a:extLst>
          </p:cNvPr>
          <p:cNvSpPr/>
          <p:nvPr/>
        </p:nvSpPr>
        <p:spPr>
          <a:xfrm>
            <a:off x="1047507" y="2366921"/>
            <a:ext cx="1210857" cy="696763"/>
          </a:xfrm>
          <a:prstGeom prst="rect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16296-2B96-D058-122D-D9161B950AC5}"/>
              </a:ext>
            </a:extLst>
          </p:cNvPr>
          <p:cNvSpPr txBox="1"/>
          <p:nvPr/>
        </p:nvSpPr>
        <p:spPr>
          <a:xfrm>
            <a:off x="2857903" y="957257"/>
            <a:ext cx="220765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주로 크롬 브라우저 사용</a:t>
            </a:r>
            <a:r>
              <a:rPr lang="en-US" altLang="ko-KR" sz="140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다운로드해서 준비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D63BB881-ACEB-2F02-1302-2F5F169167D3}"/>
              </a:ext>
            </a:extLst>
          </p:cNvPr>
          <p:cNvCxnSpPr>
            <a:cxnSpLocks/>
            <a:stCxn id="7" idx="1"/>
            <a:endCxn id="4" idx="0"/>
          </p:cNvCxnSpPr>
          <p:nvPr/>
        </p:nvCxnSpPr>
        <p:spPr>
          <a:xfrm rot="10800000" flipV="1">
            <a:off x="1652937" y="1305781"/>
            <a:ext cx="1204967" cy="1061139"/>
          </a:xfrm>
          <a:prstGeom prst="curvedConnector2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5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F6D5-15B8-366A-53AE-5D6E21E8F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83EB11-3250-5F99-0124-90EF5CDEA8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5C311-FD5B-69A0-3B37-1E058B09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이란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3C7944-66F8-ACFF-C4FB-BBC4E6B17E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은 웹에서 자유롭게 문서들 사이를 오갈 수 있도록 만들어 주는 언어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MBC</a:t>
            </a:r>
            <a:r>
              <a:rPr lang="ko-KR" altLang="en-US" dirty="0"/>
              <a:t>로 이동 링크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  <a:hlinkClick r:id="rId3"/>
              </a:rPr>
              <a:t>MBC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클릭하면 </a:t>
            </a:r>
            <a:r>
              <a:rPr lang="en-US" altLang="ko-KR" dirty="0">
                <a:sym typeface="Wingdings" panose="05000000000000000000" pitchFamily="2" charset="2"/>
              </a:rPr>
              <a:t>MBC </a:t>
            </a:r>
            <a:r>
              <a:rPr lang="ko-KR" altLang="en-US" dirty="0">
                <a:sym typeface="Wingdings" panose="05000000000000000000" pitchFamily="2" charset="2"/>
              </a:rPr>
              <a:t>홈페이지로 이동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A11D6F-7069-BF70-CD8E-FFC6CD879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507" y="2236142"/>
            <a:ext cx="4276725" cy="17240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9BB247-C29E-D06D-D392-8BA963B22454}"/>
              </a:ext>
            </a:extLst>
          </p:cNvPr>
          <p:cNvSpPr/>
          <p:nvPr/>
        </p:nvSpPr>
        <p:spPr>
          <a:xfrm>
            <a:off x="2478507" y="2236142"/>
            <a:ext cx="1987998" cy="1724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9389B-E56B-9E2B-E0B1-6E4AF864F0A4}"/>
              </a:ext>
            </a:extLst>
          </p:cNvPr>
          <p:cNvSpPr txBox="1"/>
          <p:nvPr/>
        </p:nvSpPr>
        <p:spPr>
          <a:xfrm>
            <a:off x="1606108" y="1164789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웹에서 자유롭게 오갈 수 있는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7C5B23-BB7F-4453-FED5-3F9B6D5B271B}"/>
              </a:ext>
            </a:extLst>
          </p:cNvPr>
          <p:cNvSpPr/>
          <p:nvPr/>
        </p:nvSpPr>
        <p:spPr>
          <a:xfrm>
            <a:off x="4533617" y="2236142"/>
            <a:ext cx="1191237" cy="1724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5707D7-19A3-DDDA-4D68-B4A1181DEC82}"/>
              </a:ext>
            </a:extLst>
          </p:cNvPr>
          <p:cNvSpPr txBox="1"/>
          <p:nvPr/>
        </p:nvSpPr>
        <p:spPr>
          <a:xfrm>
            <a:off x="6393119" y="1005564"/>
            <a:ext cx="448048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텍스트뿐만</a:t>
            </a:r>
            <a:r>
              <a:rPr lang="ko-KR" altLang="en-US" sz="1400" b="1" dirty="0"/>
              <a:t> 아니라 이미지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영상 등을 표시함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마크업에 사용하는 꼬리표를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태그</a:t>
            </a:r>
            <a:r>
              <a:rPr lang="en-US" altLang="ko-KR" sz="1400" b="1" dirty="0"/>
              <a:t>(tag)’</a:t>
            </a:r>
            <a:r>
              <a:rPr lang="ko-KR" altLang="en-US" sz="1400" b="1" dirty="0"/>
              <a:t>라고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함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1992B8B0-D3E3-59C2-90AD-C033AAC5029D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rot="5400000" flipH="1" flipV="1">
            <a:off x="5320151" y="1163175"/>
            <a:ext cx="882053" cy="12638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F632F9D-F22D-9BD0-4006-48EC37D41E09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2593720" y="1357355"/>
            <a:ext cx="763575" cy="9939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86DA86-3FCB-AAAF-8D9F-DDB8B477E014}"/>
              </a:ext>
            </a:extLst>
          </p:cNvPr>
          <p:cNvSpPr/>
          <p:nvPr/>
        </p:nvSpPr>
        <p:spPr>
          <a:xfrm>
            <a:off x="2460786" y="5112295"/>
            <a:ext cx="4994935" cy="43040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"http://www.imbc.com"</a:t>
            </a:r>
            <a:r>
              <a:rPr lang="pt-BR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MBC</a:t>
            </a:r>
            <a:r>
              <a:rPr lang="pt-BR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6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1C8B-0FA7-D20E-CE5F-2B494FF02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D079E4-F891-B53D-FFCC-06E9B32291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370BFE-29AD-0B78-EAC6-CAA6237A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문서의 기본 구조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0A01C16C-0DC6-EEB7-E036-FA1A7BAA5B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425154" cy="174573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기본적인 구조</a:t>
            </a:r>
            <a:endParaRPr lang="en-US" altLang="ko-KR" dirty="0"/>
          </a:p>
          <a:p>
            <a:pPr lvl="1"/>
            <a:r>
              <a:rPr lang="ko-KR" altLang="en-US" dirty="0"/>
              <a:t>크게 </a:t>
            </a:r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BODY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2"/>
            <a:r>
              <a:rPr lang="en-US" altLang="ko-KR" dirty="0"/>
              <a:t>(1) &lt;!DOCTYPE html&gt;</a:t>
            </a:r>
          </a:p>
          <a:p>
            <a:pPr lvl="3"/>
            <a:r>
              <a:rPr lang="ko-KR" altLang="en-US" dirty="0"/>
              <a:t>현재 문서가 </a:t>
            </a:r>
            <a:r>
              <a:rPr lang="en-US" altLang="ko-KR" dirty="0"/>
              <a:t>HTML</a:t>
            </a:r>
            <a:r>
              <a:rPr lang="ko-KR" altLang="en-US" dirty="0"/>
              <a:t>로 작성한 웹 문서라는 뜻</a:t>
            </a:r>
            <a:endParaRPr lang="en-US" altLang="ko-KR" dirty="0"/>
          </a:p>
          <a:p>
            <a:pPr lvl="2"/>
            <a:r>
              <a:rPr lang="en-US" altLang="ko-KR" dirty="0"/>
              <a:t>(2)&lt;html&gt;~&lt;/html&gt;</a:t>
            </a:r>
          </a:p>
          <a:p>
            <a:pPr lvl="3"/>
            <a:r>
              <a:rPr lang="en-US" altLang="ko-KR" dirty="0"/>
              <a:t>Html</a:t>
            </a:r>
            <a:r>
              <a:rPr lang="ko-KR" altLang="en-US" dirty="0"/>
              <a:t> 문서의 시작과 끝을 나타내는 태그</a:t>
            </a:r>
            <a:endParaRPr lang="en-US" altLang="ko-KR" dirty="0"/>
          </a:p>
          <a:p>
            <a:pPr lvl="3"/>
            <a:r>
              <a:rPr lang="ko-KR" altLang="en-US" dirty="0"/>
              <a:t>웹 브라우저가 </a:t>
            </a:r>
            <a:r>
              <a:rPr lang="en-US" altLang="ko-KR" dirty="0"/>
              <a:t>&lt;html&gt; </a:t>
            </a:r>
            <a:r>
              <a:rPr lang="ko-KR" altLang="en-US" dirty="0"/>
              <a:t>태그를 만나면 </a:t>
            </a:r>
            <a:r>
              <a:rPr lang="en-US" altLang="ko-KR" dirty="0"/>
              <a:t>&lt;/html&gt;</a:t>
            </a:r>
            <a:r>
              <a:rPr lang="ko-KR" altLang="en-US" dirty="0"/>
              <a:t>까지의 소스를 읽어서 화면에 표시</a:t>
            </a:r>
            <a:endParaRPr lang="en-US" altLang="ko-KR" dirty="0"/>
          </a:p>
          <a:p>
            <a:pPr lvl="2"/>
            <a:r>
              <a:rPr lang="en-US" altLang="ko-KR" dirty="0"/>
              <a:t>(3) &lt;head&gt;~&lt;/head&gt;</a:t>
            </a:r>
          </a:p>
          <a:p>
            <a:pPr lvl="3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브라우저가 웹 문서를 해석하는데 필요한 정보를 입력하는 부분</a:t>
            </a:r>
            <a:endParaRPr lang="en-US" altLang="ko-KR" dirty="0"/>
          </a:p>
          <a:p>
            <a:pPr lvl="2"/>
            <a:r>
              <a:rPr lang="en-US" altLang="ko-KR" dirty="0"/>
              <a:t>(4) &lt;body&gt;~&lt;/body&gt;</a:t>
            </a:r>
          </a:p>
          <a:p>
            <a:pPr lvl="3"/>
            <a:r>
              <a:rPr lang="ko-KR" altLang="en-US" dirty="0"/>
              <a:t>실제로 웹 브라우저 화면에 나타낼 내용을 기술하는 부분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F21CE-1C04-FB5E-3B0E-9BE08059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53" y="863823"/>
            <a:ext cx="3951923" cy="39947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F56258F-BEDC-823E-A2BD-20EFF5FCC253}"/>
              </a:ext>
            </a:extLst>
          </p:cNvPr>
          <p:cNvGrpSpPr/>
          <p:nvPr/>
        </p:nvGrpSpPr>
        <p:grpSpPr>
          <a:xfrm>
            <a:off x="6862153" y="1207808"/>
            <a:ext cx="2705609" cy="3650800"/>
            <a:chOff x="3981295" y="2015951"/>
            <a:chExt cx="2705609" cy="36508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7A592E-47CB-62CD-3B51-EF5A673F3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295" y="2015951"/>
              <a:ext cx="2705609" cy="365080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C301A68-2527-677C-2E9D-135C0D6CCF08}"/>
                </a:ext>
              </a:extLst>
            </p:cNvPr>
            <p:cNvSpPr/>
            <p:nvPr/>
          </p:nvSpPr>
          <p:spPr>
            <a:xfrm>
              <a:off x="5689029" y="2776681"/>
              <a:ext cx="144016" cy="1440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CED3B07-58EB-EF02-144C-0CA85886A1DC}"/>
                </a:ext>
              </a:extLst>
            </p:cNvPr>
            <p:cNvSpPr/>
            <p:nvPr/>
          </p:nvSpPr>
          <p:spPr>
            <a:xfrm>
              <a:off x="5663008" y="4077700"/>
              <a:ext cx="144016" cy="1440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C70E46C-D7EE-CA9D-83C3-8CA35C62AAE0}"/>
                </a:ext>
              </a:extLst>
            </p:cNvPr>
            <p:cNvSpPr/>
            <p:nvPr/>
          </p:nvSpPr>
          <p:spPr>
            <a:xfrm>
              <a:off x="5689029" y="2285963"/>
              <a:ext cx="144016" cy="14401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4f7c8514ecab08232b64392df256eeeb4d7bf6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YCU 표준 폰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solidFill>
            <a:srgbClr val="FF0000"/>
          </a:solidFill>
        </a:ln>
      </a:spPr>
      <a:bodyPr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24972</TotalTime>
  <Words>6852</Words>
  <Application>Microsoft Office PowerPoint</Application>
  <PresentationFormat>사용자 지정</PresentationFormat>
  <Paragraphs>1292</Paragraphs>
  <Slides>61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1" baseType="lpstr">
      <vt:lpstr>D2Coding</vt:lpstr>
      <vt:lpstr>굴림</vt:lpstr>
      <vt:lpstr>돋움</vt:lpstr>
      <vt:lpstr>맑은 고딕</vt:lpstr>
      <vt:lpstr>맑은고딕</vt:lpstr>
      <vt:lpstr>Arial</vt:lpstr>
      <vt:lpstr>Consolas</vt:lpstr>
      <vt:lpstr>Wingdings</vt:lpstr>
      <vt:lpstr>Wingdings 3</vt:lpstr>
      <vt:lpstr>1_Office 테마</vt:lpstr>
      <vt:lpstr>07 장 들어 가지 전에  Do it! HTML+CSS+자바스크립트 웹 표준의 정석</vt:lpstr>
      <vt:lpstr>웹 개발</vt:lpstr>
      <vt:lpstr>웹 개발</vt:lpstr>
      <vt:lpstr>웹 개발 어디서부터 시작할까?</vt:lpstr>
      <vt:lpstr>웹 개발 어디서부터 시작할까?</vt:lpstr>
      <vt:lpstr>웹 개발 어디서부터 시작할까?</vt:lpstr>
      <vt:lpstr>웹 개발 환경 만들기</vt:lpstr>
      <vt:lpstr>HTML이란</vt:lpstr>
      <vt:lpstr>HTML 문서의 기본 구조</vt:lpstr>
      <vt:lpstr>HTML 문서의 기본 구조</vt:lpstr>
      <vt:lpstr>HTML 문서의 기본 구조</vt:lpstr>
      <vt:lpstr>HTML 문서의 기본 구조를 만드는 시맨틱 태그</vt:lpstr>
      <vt:lpstr>HTML 문서의 기본 구조를 만드는 시맨틱 태그</vt:lpstr>
      <vt:lpstr>HTML 문서의 기본 구조를 만드는 시맨틱 태그</vt:lpstr>
      <vt:lpstr>HTML 문서의 기본 구조를 만드는 시맨틱 태그</vt:lpstr>
      <vt:lpstr>Ch04-1 텍스트 태그 알아보기</vt:lpstr>
      <vt:lpstr>Ch04-1 텍스트 태그 알아보기</vt:lpstr>
      <vt:lpstr>Ch04-1 텍스트 태그 알아보기</vt:lpstr>
      <vt:lpstr>Ch04-1 텍스트 태그 알아보기</vt:lpstr>
      <vt:lpstr>Ch04-2 목록 만들기</vt:lpstr>
      <vt:lpstr>Ch04-2 목록 만들기</vt:lpstr>
      <vt:lpstr>Ch04-2 목록 만들기</vt:lpstr>
      <vt:lpstr>Ch04-2 목록 만들기</vt:lpstr>
      <vt:lpstr>Ch04-2 목록 만들기</vt:lpstr>
      <vt:lpstr>Ch04-3 표 만들기</vt:lpstr>
      <vt:lpstr>Ch. 04 - 3 표 만들기</vt:lpstr>
      <vt:lpstr>Ch. 04 - 3 표 만들기</vt:lpstr>
      <vt:lpstr>Ch. 04 - 3 표 만들기</vt:lpstr>
      <vt:lpstr>Ch. 04 - 4 이미지 삽입</vt:lpstr>
      <vt:lpstr>Ch. 04 - 4 이미지 삽입</vt:lpstr>
      <vt:lpstr>Ch. 04 - 4 이미지 삽입</vt:lpstr>
      <vt:lpstr>Ch. 04 - 4 이미지 삽입</vt:lpstr>
      <vt:lpstr>Ch04-5 오디오와 비디오 삽입하기</vt:lpstr>
      <vt:lpstr>Ch04-5 오디오와 비디오 삽입하기</vt:lpstr>
      <vt:lpstr>Ch04-5 오디오와 비디오 삽입하기</vt:lpstr>
      <vt:lpstr>Ch04-5 오디오와 비디오 삽입하기</vt:lpstr>
      <vt:lpstr>Ch04-5 오디오와 비디오 삽입하기</vt:lpstr>
      <vt:lpstr>Ch. 04 - 6 하이퍼링크 삽입하기</vt:lpstr>
      <vt:lpstr>Ch. 04 - 6 하이퍼링크 삽입하기</vt:lpstr>
      <vt:lpstr>Ch. 04 - 6 하이퍼링크 삽입하기</vt:lpstr>
      <vt:lpstr>Ch. 04 - 6 하이퍼링크 삽입하기</vt:lpstr>
      <vt:lpstr>Ch. 04 - 6 하이퍼링크 삽입하기</vt:lpstr>
      <vt:lpstr>Ch. 05 - 1 폼 삽입하기</vt:lpstr>
      <vt:lpstr>Ch. 05 - 1 폼 삽입하기</vt:lpstr>
      <vt:lpstr>Ch. 05 - 1 폼 삽입하기</vt:lpstr>
      <vt:lpstr>Ch. 05 - 1 폼 삽입하기</vt:lpstr>
      <vt:lpstr>Ch. 05 - 1 폼 삽입하기</vt:lpstr>
      <vt:lpstr>Ch. 05 - 1 폼 삽입하기</vt:lpstr>
      <vt:lpstr>Ch. 05 - 1 폼 삽입하기</vt:lpstr>
      <vt:lpstr>Ch. 05 - 1 폼 삽입하기</vt:lpstr>
      <vt:lpstr>Ch. 05 - 1 폼 삽입하기</vt:lpstr>
      <vt:lpstr>Ch. 06 CSS 기본 / 1. 웹 문서에 디자인(style) 입히기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  <vt:lpstr>Ch. 06 CSS 기본 / 2. 스타일과 스타일 시트</vt:lpstr>
    </vt:vector>
  </TitlesOfParts>
  <Company>JEMM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webdesign</dc:creator>
  <cp:lastModifiedBy>EDU2-18</cp:lastModifiedBy>
  <cp:revision>6271</cp:revision>
  <dcterms:created xsi:type="dcterms:W3CDTF">2006-05-09T06:23:44Z</dcterms:created>
  <dcterms:modified xsi:type="dcterms:W3CDTF">2024-02-14T05:11:59Z</dcterms:modified>
</cp:coreProperties>
</file>